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9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DE27F-9C8D-4902-B4EB-E900E34A18AB}" type="datetimeFigureOut">
              <a:rPr lang="en-US" smtClean="0"/>
              <a:t>5/23/2016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A027910-3BE8-4C57-91EC-9EB2149F42F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DE27F-9C8D-4902-B4EB-E900E34A18AB}" type="datetimeFigureOut">
              <a:rPr lang="en-US" smtClean="0"/>
              <a:t>5/23/2016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27910-3BE8-4C57-91EC-9EB2149F42F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8A027910-3BE8-4C57-91EC-9EB2149F42FE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DE27F-9C8D-4902-B4EB-E900E34A18AB}" type="datetimeFigureOut">
              <a:rPr lang="en-US" smtClean="0"/>
              <a:t>5/23/2016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DE27F-9C8D-4902-B4EB-E900E34A18AB}" type="datetimeFigureOut">
              <a:rPr lang="en-US" smtClean="0"/>
              <a:t>5/23/2016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8A027910-3BE8-4C57-91EC-9EB2149F42F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DE27F-9C8D-4902-B4EB-E900E34A18AB}" type="datetimeFigureOut">
              <a:rPr lang="en-US" smtClean="0"/>
              <a:t>5/23/2016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A027910-3BE8-4C57-91EC-9EB2149F42FE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98FDE27F-9C8D-4902-B4EB-E900E34A18AB}" type="datetimeFigureOut">
              <a:rPr lang="en-US" smtClean="0"/>
              <a:t>5/23/2016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27910-3BE8-4C57-91EC-9EB2149F42F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DE27F-9C8D-4902-B4EB-E900E34A18AB}" type="datetimeFigureOut">
              <a:rPr lang="en-US" smtClean="0"/>
              <a:t>5/23/2016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8A027910-3BE8-4C57-91EC-9EB2149F42FE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DE27F-9C8D-4902-B4EB-E900E34A18AB}" type="datetimeFigureOut">
              <a:rPr lang="en-US" smtClean="0"/>
              <a:t>5/23/2016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8A027910-3BE8-4C57-91EC-9EB2149F42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DE27F-9C8D-4902-B4EB-E900E34A18AB}" type="datetimeFigureOut">
              <a:rPr lang="en-US" smtClean="0"/>
              <a:t>5/23/2016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A027910-3BE8-4C57-91EC-9EB2149F42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A027910-3BE8-4C57-91EC-9EB2149F42FE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DE27F-9C8D-4902-B4EB-E900E34A18AB}" type="datetimeFigureOut">
              <a:rPr lang="en-US" smtClean="0"/>
              <a:t>5/23/2016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8A027910-3BE8-4C57-91EC-9EB2149F42FE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98FDE27F-9C8D-4902-B4EB-E900E34A18AB}" type="datetimeFigureOut">
              <a:rPr lang="en-US" smtClean="0"/>
              <a:t>5/23/2016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98FDE27F-9C8D-4902-B4EB-E900E34A18AB}" type="datetimeFigureOut">
              <a:rPr lang="en-US" smtClean="0"/>
              <a:t>5/23/2016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A027910-3BE8-4C57-91EC-9EB2149F42FE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Praktek</a:t>
            </a:r>
            <a:r>
              <a:rPr lang="en-US" dirty="0" smtClean="0"/>
              <a:t> : </a:t>
            </a:r>
          </a:p>
          <a:p>
            <a:r>
              <a:rPr lang="en-US" dirty="0" err="1" smtClean="0"/>
              <a:t>Lanjutan</a:t>
            </a:r>
            <a:r>
              <a:rPr lang="en-US" dirty="0" smtClean="0"/>
              <a:t> </a:t>
            </a:r>
            <a:r>
              <a:rPr lang="en-US" dirty="0" err="1" smtClean="0"/>
              <a:t>Pembuatan</a:t>
            </a:r>
            <a:r>
              <a:rPr lang="en-US" dirty="0" smtClean="0"/>
              <a:t> Armature </a:t>
            </a:r>
            <a:r>
              <a:rPr lang="en-US" dirty="0" err="1" smtClean="0"/>
              <a:t>Tubuh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Skluptur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Pertemuan</a:t>
            </a:r>
            <a:r>
              <a:rPr lang="en-US" dirty="0" smtClean="0"/>
              <a:t> 10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3697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143000"/>
            <a:ext cx="8229600" cy="54864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dirty="0" err="1"/>
              <a:t>Pembuatan</a:t>
            </a:r>
            <a:r>
              <a:rPr lang="en-US" sz="1800" dirty="0"/>
              <a:t> armature </a:t>
            </a:r>
            <a:r>
              <a:rPr lang="en-US" sz="1800" dirty="0" err="1"/>
              <a:t>tubuh</a:t>
            </a:r>
            <a:r>
              <a:rPr lang="en-US" sz="1800" dirty="0"/>
              <a:t> </a:t>
            </a:r>
            <a:r>
              <a:rPr lang="en-US" sz="1800" dirty="0" err="1"/>
              <a:t>manusia</a:t>
            </a:r>
            <a:endParaRPr lang="en-US" sz="1800" dirty="0"/>
          </a:p>
          <a:p>
            <a:r>
              <a:rPr lang="en-US" sz="1800" dirty="0" err="1" smtClean="0"/>
              <a:t>Membentuk</a:t>
            </a:r>
            <a:r>
              <a:rPr lang="en-US" sz="1800" dirty="0" smtClean="0"/>
              <a:t> </a:t>
            </a:r>
            <a:r>
              <a:rPr lang="en-US" sz="1800" dirty="0" err="1"/>
              <a:t>dari</a:t>
            </a:r>
            <a:r>
              <a:rPr lang="en-US" sz="1800" dirty="0"/>
              <a:t> material </a:t>
            </a:r>
            <a:r>
              <a:rPr lang="en-US" sz="1800" dirty="0" err="1"/>
              <a:t>dasar</a:t>
            </a:r>
            <a:r>
              <a:rPr lang="en-US" sz="1800" dirty="0"/>
              <a:t> </a:t>
            </a:r>
            <a:r>
              <a:rPr lang="en-US" sz="1800" dirty="0" err="1"/>
              <a:t>hingga</a:t>
            </a:r>
            <a:r>
              <a:rPr lang="en-US" sz="1800" dirty="0"/>
              <a:t> </a:t>
            </a:r>
            <a:r>
              <a:rPr lang="en-US" sz="1800" dirty="0" err="1"/>
              <a:t>menjadi</a:t>
            </a:r>
            <a:r>
              <a:rPr lang="en-US" sz="1800" dirty="0"/>
              <a:t> </a:t>
            </a:r>
            <a:r>
              <a:rPr lang="en-US" sz="1800" dirty="0" err="1"/>
              <a:t>sebuah</a:t>
            </a:r>
            <a:r>
              <a:rPr lang="en-US" sz="1800" dirty="0"/>
              <a:t> armature </a:t>
            </a:r>
            <a:r>
              <a:rPr lang="en-US" sz="1800" dirty="0" err="1" smtClean="0"/>
              <a:t>tubuh</a:t>
            </a:r>
            <a:r>
              <a:rPr lang="en-US" sz="1800" dirty="0" smtClean="0"/>
              <a:t> </a:t>
            </a:r>
            <a:r>
              <a:rPr lang="en-US" sz="1800" dirty="0" err="1"/>
              <a:t>manusia</a:t>
            </a:r>
            <a:r>
              <a:rPr lang="en-US" sz="1800" dirty="0"/>
              <a:t>  </a:t>
            </a:r>
            <a:r>
              <a:rPr lang="en-US" sz="1800" dirty="0" err="1"/>
              <a:t>berdasarkan</a:t>
            </a:r>
            <a:r>
              <a:rPr lang="en-US" sz="1800" dirty="0"/>
              <a:t> </a:t>
            </a:r>
            <a:r>
              <a:rPr lang="en-US" sz="1800" dirty="0" err="1"/>
              <a:t>dari</a:t>
            </a:r>
            <a:r>
              <a:rPr lang="en-US" sz="1800" dirty="0"/>
              <a:t> </a:t>
            </a:r>
            <a:r>
              <a:rPr lang="en-US" sz="1800" dirty="0" err="1"/>
              <a:t>pola</a:t>
            </a:r>
            <a:r>
              <a:rPr lang="en-US" sz="1800" dirty="0"/>
              <a:t> yang </a:t>
            </a:r>
            <a:r>
              <a:rPr lang="en-US" sz="1800" dirty="0" err="1"/>
              <a:t>ada</a:t>
            </a:r>
            <a:r>
              <a:rPr lang="en-US" sz="1800" dirty="0"/>
              <a:t>.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dirty="0" err="1" smtClean="0"/>
              <a:t>Bahan</a:t>
            </a:r>
            <a:r>
              <a:rPr lang="en-US" sz="1800" dirty="0" smtClean="0"/>
              <a:t> </a:t>
            </a:r>
            <a:endParaRPr lang="en-US" sz="1800" dirty="0"/>
          </a:p>
          <a:p>
            <a:r>
              <a:rPr lang="en-US" sz="1800" dirty="0" err="1" smtClean="0"/>
              <a:t>kawat</a:t>
            </a:r>
            <a:r>
              <a:rPr lang="en-US" sz="1800" dirty="0" smtClean="0"/>
              <a:t> </a:t>
            </a:r>
            <a:r>
              <a:rPr lang="en-US" sz="1800" dirty="0"/>
              <a:t>5mm, 3 meter.</a:t>
            </a:r>
          </a:p>
          <a:p>
            <a:r>
              <a:rPr lang="en-US" sz="1800" dirty="0" err="1" smtClean="0"/>
              <a:t>Kawat</a:t>
            </a:r>
            <a:r>
              <a:rPr lang="en-US" sz="1800" dirty="0" smtClean="0"/>
              <a:t> </a:t>
            </a:r>
            <a:r>
              <a:rPr lang="en-US" sz="1800" dirty="0"/>
              <a:t>1 mm, 5 meter.</a:t>
            </a:r>
          </a:p>
          <a:p>
            <a:r>
              <a:rPr lang="en-US" sz="1800" dirty="0" err="1" smtClean="0"/>
              <a:t>Kawat</a:t>
            </a:r>
            <a:r>
              <a:rPr lang="en-US" sz="1800" dirty="0" smtClean="0"/>
              <a:t> </a:t>
            </a:r>
            <a:r>
              <a:rPr lang="en-US" sz="1800" dirty="0" err="1"/>
              <a:t>halus</a:t>
            </a:r>
            <a:r>
              <a:rPr lang="en-US" sz="1800" dirty="0"/>
              <a:t>, 1 </a:t>
            </a:r>
            <a:r>
              <a:rPr lang="en-US" sz="1800" dirty="0" err="1"/>
              <a:t>gulung</a:t>
            </a:r>
            <a:r>
              <a:rPr lang="en-US" sz="1800" dirty="0"/>
              <a:t>.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dirty="0" err="1" smtClean="0"/>
              <a:t>Alat</a:t>
            </a:r>
            <a:r>
              <a:rPr lang="en-US" sz="1800" dirty="0" smtClean="0"/>
              <a:t> </a:t>
            </a:r>
            <a:endParaRPr lang="en-US" sz="1800" dirty="0"/>
          </a:p>
          <a:p>
            <a:r>
              <a:rPr lang="en-US" sz="1800" dirty="0" smtClean="0"/>
              <a:t>Tang </a:t>
            </a:r>
            <a:r>
              <a:rPr lang="en-US" sz="1800" dirty="0" err="1"/>
              <a:t>lancip</a:t>
            </a:r>
            <a:endParaRPr lang="en-US" sz="1800" dirty="0"/>
          </a:p>
          <a:p>
            <a:r>
              <a:rPr lang="en-US" sz="1800" dirty="0" smtClean="0"/>
              <a:t>Tang </a:t>
            </a:r>
            <a:r>
              <a:rPr lang="en-US" sz="1800" dirty="0" err="1"/>
              <a:t>potong</a:t>
            </a:r>
            <a:endParaRPr lang="en-US" sz="1800" dirty="0"/>
          </a:p>
          <a:p>
            <a:r>
              <a:rPr lang="en-US" sz="1800" dirty="0" smtClean="0"/>
              <a:t>Tang </a:t>
            </a:r>
            <a:r>
              <a:rPr lang="en-US" sz="1800" dirty="0" err="1"/>
              <a:t>buaya</a:t>
            </a:r>
            <a:r>
              <a:rPr lang="en-US" sz="1800" dirty="0"/>
              <a:t>.</a:t>
            </a:r>
          </a:p>
          <a:p>
            <a:r>
              <a:rPr lang="en-US" sz="1800" dirty="0" err="1" smtClean="0"/>
              <a:t>Gergaji</a:t>
            </a:r>
            <a:r>
              <a:rPr lang="en-US" sz="1800" dirty="0" smtClean="0"/>
              <a:t> </a:t>
            </a:r>
            <a:r>
              <a:rPr lang="en-US" sz="1800" dirty="0" err="1"/>
              <a:t>besi</a:t>
            </a:r>
            <a:r>
              <a:rPr lang="en-US" sz="1800" dirty="0"/>
              <a:t>.</a:t>
            </a:r>
          </a:p>
          <a:p>
            <a:pPr marL="0" indent="0">
              <a:buNone/>
            </a:pPr>
            <a:r>
              <a:rPr lang="en-US" sz="1800" dirty="0" err="1" smtClean="0"/>
              <a:t>Tugas</a:t>
            </a:r>
            <a:endParaRPr lang="en-US" sz="1800" dirty="0"/>
          </a:p>
          <a:p>
            <a:r>
              <a:rPr lang="en-US" sz="1800" dirty="0" err="1" smtClean="0"/>
              <a:t>Pembuatan</a:t>
            </a:r>
            <a:r>
              <a:rPr lang="en-US" sz="1800" dirty="0" smtClean="0"/>
              <a:t> </a:t>
            </a:r>
            <a:r>
              <a:rPr lang="en-US" sz="1800" dirty="0" err="1"/>
              <a:t>pola</a:t>
            </a:r>
            <a:r>
              <a:rPr lang="en-US" sz="1800" dirty="0"/>
              <a:t> </a:t>
            </a:r>
            <a:r>
              <a:rPr lang="en-US" sz="1800" dirty="0" err="1"/>
              <a:t>tubuh</a:t>
            </a:r>
            <a:r>
              <a:rPr lang="en-US" sz="1800" dirty="0"/>
              <a:t> </a:t>
            </a:r>
            <a:r>
              <a:rPr lang="en-US" sz="1800" dirty="0" err="1"/>
              <a:t>manusia</a:t>
            </a:r>
            <a:r>
              <a:rPr lang="en-US" sz="1800" dirty="0"/>
              <a:t> </a:t>
            </a:r>
            <a:r>
              <a:rPr lang="en-US" sz="1800" dirty="0" err="1"/>
              <a:t>skala</a:t>
            </a:r>
            <a:r>
              <a:rPr lang="en-US" sz="1800" dirty="0"/>
              <a:t> 1 : 5</a:t>
            </a:r>
            <a:r>
              <a:rPr lang="en-US" sz="1800" dirty="0" smtClean="0"/>
              <a:t>.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4226307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/>
              <a:t>Hasil</a:t>
            </a:r>
            <a:r>
              <a:rPr lang="en-US" dirty="0"/>
              <a:t> yang </a:t>
            </a:r>
            <a:r>
              <a:rPr lang="en-US" dirty="0" err="1"/>
              <a:t>diharapkan</a:t>
            </a:r>
            <a:endParaRPr lang="en-US" dirty="0"/>
          </a:p>
          <a:p>
            <a:r>
              <a:rPr lang="en-US" dirty="0" err="1" smtClean="0"/>
              <a:t>Mahasiswa</a:t>
            </a:r>
            <a:r>
              <a:rPr lang="en-US" dirty="0" smtClean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 err="1"/>
              <a:t>skluptur</a:t>
            </a:r>
            <a:r>
              <a:rPr lang="en-US" dirty="0"/>
              <a:t> </a:t>
            </a:r>
            <a:r>
              <a:rPr lang="en-US" dirty="0" err="1"/>
              <a:t>struktur</a:t>
            </a:r>
            <a:r>
              <a:rPr lang="en-US" dirty="0"/>
              <a:t> </a:t>
            </a:r>
            <a:r>
              <a:rPr lang="en-US" dirty="0" err="1"/>
              <a:t>kepala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benar</a:t>
            </a:r>
            <a:r>
              <a:rPr lang="en-US" dirty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/>
              <a:t>pola</a:t>
            </a:r>
            <a:r>
              <a:rPr lang="en-US" dirty="0"/>
              <a:t> yang </a:t>
            </a:r>
            <a:r>
              <a:rPr lang="en-US" dirty="0" err="1"/>
              <a:t>dipilih</a:t>
            </a:r>
            <a:r>
              <a:rPr lang="en-US" dirty="0"/>
              <a:t>.</a:t>
            </a:r>
          </a:p>
          <a:p>
            <a:r>
              <a:rPr lang="en-US" dirty="0" err="1" smtClean="0"/>
              <a:t>Pemahaman</a:t>
            </a:r>
            <a:r>
              <a:rPr lang="en-US" dirty="0" smtClean="0"/>
              <a:t> </a:t>
            </a:r>
            <a:r>
              <a:rPr lang="en-US" dirty="0" err="1"/>
              <a:t>bentuk</a:t>
            </a:r>
            <a:r>
              <a:rPr lang="en-US" dirty="0"/>
              <a:t>, </a:t>
            </a:r>
            <a:r>
              <a:rPr lang="en-US" dirty="0" err="1"/>
              <a:t>proporsi</a:t>
            </a:r>
            <a:r>
              <a:rPr lang="en-US" dirty="0"/>
              <a:t>, </a:t>
            </a:r>
            <a:r>
              <a:rPr lang="en-US" dirty="0" err="1"/>
              <a:t>permukaan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kedalaman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smtClean="0"/>
              <a:t>rasa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705325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22</TotalTime>
  <Words>96</Words>
  <Application>Microsoft Office PowerPoint</Application>
  <PresentationFormat>On-screen Show (4:3)</PresentationFormat>
  <Paragraphs>22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Civic</vt:lpstr>
      <vt:lpstr>Skluptur Pertemuan 10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Skulptur Pertemuan 2</dc:title>
  <dc:creator>Windows User</dc:creator>
  <cp:lastModifiedBy>Windows User</cp:lastModifiedBy>
  <cp:revision>13</cp:revision>
  <dcterms:created xsi:type="dcterms:W3CDTF">2016-05-23T03:17:56Z</dcterms:created>
  <dcterms:modified xsi:type="dcterms:W3CDTF">2016-05-23T03:51:52Z</dcterms:modified>
</cp:coreProperties>
</file>