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Praktek</a:t>
            </a:r>
            <a:r>
              <a:rPr lang="en-US" dirty="0" smtClean="0"/>
              <a:t> : </a:t>
            </a:r>
          </a:p>
          <a:p>
            <a:r>
              <a:rPr lang="en-US" dirty="0" err="1"/>
              <a:t>Penyatuan</a:t>
            </a:r>
            <a:r>
              <a:rPr lang="en-US" dirty="0"/>
              <a:t> </a:t>
            </a:r>
            <a:r>
              <a:rPr lang="en-US" dirty="0" smtClean="0"/>
              <a:t>Alas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Armature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Skluptur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9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2296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/>
              <a:t>Penyatuan</a:t>
            </a:r>
            <a:r>
              <a:rPr lang="en-US" sz="1800" dirty="0"/>
              <a:t> alas </a:t>
            </a:r>
            <a:r>
              <a:rPr lang="en-US" sz="1800" dirty="0" err="1"/>
              <a:t>dan</a:t>
            </a:r>
            <a:r>
              <a:rPr lang="en-US" sz="1800" dirty="0"/>
              <a:t> armature </a:t>
            </a:r>
            <a:r>
              <a:rPr lang="en-US" sz="1800" dirty="0" err="1"/>
              <a:t>tubuh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.</a:t>
            </a:r>
          </a:p>
          <a:p>
            <a:r>
              <a:rPr lang="en-US" sz="1800" dirty="0" err="1" smtClean="0"/>
              <a:t>Membentuk</a:t>
            </a:r>
            <a:r>
              <a:rPr lang="en-US" sz="1800" dirty="0" smtClean="0"/>
              <a:t> </a:t>
            </a:r>
            <a:r>
              <a:rPr lang="en-US" sz="1800" dirty="0" err="1"/>
              <a:t>dari</a:t>
            </a:r>
            <a:r>
              <a:rPr lang="en-US" sz="1800" dirty="0"/>
              <a:t> material </a:t>
            </a:r>
            <a:r>
              <a:rPr lang="en-US" sz="1800" dirty="0" err="1"/>
              <a:t>dasar</a:t>
            </a:r>
            <a:r>
              <a:rPr lang="en-US" sz="1800" dirty="0"/>
              <a:t> </a:t>
            </a:r>
            <a:r>
              <a:rPr lang="en-US" sz="1800" dirty="0" err="1"/>
              <a:t>hingga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alas </a:t>
            </a:r>
            <a:r>
              <a:rPr lang="en-US" sz="1800" dirty="0" err="1"/>
              <a:t>untuk</a:t>
            </a:r>
            <a:r>
              <a:rPr lang="en-US" sz="1800" dirty="0"/>
              <a:t> 		</a:t>
            </a:r>
            <a:r>
              <a:rPr lang="en-US" sz="1800" dirty="0" err="1"/>
              <a:t>menempatkan</a:t>
            </a:r>
            <a:r>
              <a:rPr lang="en-US" sz="1800" dirty="0"/>
              <a:t> armature </a:t>
            </a:r>
            <a:r>
              <a:rPr lang="en-US" sz="1800" dirty="0" err="1"/>
              <a:t>tubuh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err="1" smtClean="0"/>
              <a:t>multiplek</a:t>
            </a:r>
            <a:r>
              <a:rPr lang="en-US" sz="1800" dirty="0"/>
              <a:t>, 12mm.</a:t>
            </a:r>
          </a:p>
          <a:p>
            <a:pPr marL="0" indent="0">
              <a:buNone/>
            </a:pPr>
            <a:r>
              <a:rPr lang="en-US" sz="1800" dirty="0"/>
              <a:t>		</a:t>
            </a:r>
          </a:p>
          <a:p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err="1" smtClean="0"/>
              <a:t>Gergaji</a:t>
            </a:r>
            <a:r>
              <a:rPr lang="en-US" sz="1800" dirty="0" smtClean="0"/>
              <a:t> </a:t>
            </a:r>
            <a:r>
              <a:rPr lang="en-US" sz="1800" dirty="0" err="1"/>
              <a:t>kayu</a:t>
            </a:r>
            <a:r>
              <a:rPr lang="en-US" sz="1800" dirty="0"/>
              <a:t>.</a:t>
            </a:r>
          </a:p>
          <a:p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r>
              <a:rPr lang="en-US" sz="1800" dirty="0" err="1"/>
              <a:t>ukur</a:t>
            </a:r>
            <a:r>
              <a:rPr lang="en-US" sz="1800" dirty="0"/>
              <a:t>.</a:t>
            </a:r>
          </a:p>
          <a:p>
            <a:r>
              <a:rPr lang="en-US" sz="1800" dirty="0" err="1" smtClean="0"/>
              <a:t>Bor</a:t>
            </a:r>
            <a:r>
              <a:rPr lang="en-US" sz="1800" dirty="0" smtClean="0"/>
              <a:t> </a:t>
            </a:r>
            <a:r>
              <a:rPr lang="en-US" sz="1800" dirty="0" err="1"/>
              <a:t>tangan</a:t>
            </a:r>
            <a:r>
              <a:rPr lang="en-US" sz="1800" dirty="0"/>
              <a:t>.</a:t>
            </a:r>
          </a:p>
          <a:p>
            <a:r>
              <a:rPr lang="en-US" sz="1800" dirty="0" smtClean="0"/>
              <a:t>Mata </a:t>
            </a:r>
            <a:r>
              <a:rPr lang="en-US" sz="1800" dirty="0" err="1"/>
              <a:t>bor</a:t>
            </a:r>
            <a:r>
              <a:rPr lang="en-US" sz="1800" dirty="0"/>
              <a:t> </a:t>
            </a:r>
            <a:r>
              <a:rPr lang="en-US" sz="1800" dirty="0" err="1"/>
              <a:t>ukuran</a:t>
            </a:r>
            <a:r>
              <a:rPr lang="en-US" sz="1800" dirty="0"/>
              <a:t> 2mm</a:t>
            </a:r>
          </a:p>
          <a:p>
            <a:r>
              <a:rPr lang="en-US" sz="1800" dirty="0" err="1" smtClean="0"/>
              <a:t>Lem</a:t>
            </a:r>
            <a:r>
              <a:rPr lang="en-US" sz="1800" dirty="0" smtClean="0"/>
              <a:t> </a:t>
            </a:r>
            <a:r>
              <a:rPr lang="en-US" sz="1800" dirty="0" err="1"/>
              <a:t>besi</a:t>
            </a:r>
            <a:endParaRPr lang="en-US" sz="1800" dirty="0"/>
          </a:p>
          <a:p>
            <a:r>
              <a:rPr lang="en-US" sz="1800" dirty="0" smtClean="0"/>
              <a:t>Tang </a:t>
            </a:r>
            <a:r>
              <a:rPr lang="en-US" sz="1800" dirty="0" err="1"/>
              <a:t>lancip</a:t>
            </a:r>
            <a:endParaRPr lang="en-US" sz="1800" dirty="0"/>
          </a:p>
          <a:p>
            <a:r>
              <a:rPr lang="en-US" sz="1800" dirty="0" smtClean="0"/>
              <a:t>Tang </a:t>
            </a:r>
            <a:r>
              <a:rPr lang="en-US" sz="1800" dirty="0" err="1"/>
              <a:t>buaya</a:t>
            </a:r>
            <a:r>
              <a:rPr lang="en-US" sz="1800" dirty="0"/>
              <a:t>.</a:t>
            </a:r>
          </a:p>
          <a:p>
            <a:r>
              <a:rPr lang="en-US" sz="1800" dirty="0" smtClean="0"/>
              <a:t>Tang </a:t>
            </a:r>
            <a:r>
              <a:rPr lang="en-US" sz="1800" dirty="0" err="1"/>
              <a:t>potong</a:t>
            </a:r>
            <a:r>
              <a:rPr lang="en-US" sz="1800" dirty="0"/>
              <a:t>	</a:t>
            </a:r>
          </a:p>
          <a:p>
            <a:pPr marL="0" indent="0">
              <a:buNone/>
            </a:pPr>
            <a:r>
              <a:rPr lang="en-US" sz="1800" dirty="0" err="1" smtClean="0"/>
              <a:t>Tugas</a:t>
            </a:r>
            <a:endParaRPr lang="en-US" sz="1800" dirty="0"/>
          </a:p>
          <a:p>
            <a:r>
              <a:rPr lang="en-US" sz="1800" dirty="0" err="1" smtClean="0"/>
              <a:t>Pemasangan</a:t>
            </a:r>
            <a:r>
              <a:rPr lang="en-US" sz="1800" dirty="0" smtClean="0"/>
              <a:t> </a:t>
            </a:r>
            <a:r>
              <a:rPr lang="en-US" sz="1800" dirty="0"/>
              <a:t>armature </a:t>
            </a:r>
            <a:r>
              <a:rPr lang="en-US" sz="1800" dirty="0" err="1"/>
              <a:t>tubuh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alas.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263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endParaRPr lang="en-US" dirty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alas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/>
              <a:t>armature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proporsional</a:t>
            </a:r>
            <a:r>
              <a:rPr lang="en-US" dirty="0"/>
              <a:t>.</a:t>
            </a:r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kokoh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berdirinya</a:t>
            </a:r>
            <a:r>
              <a:rPr lang="en-US" dirty="0"/>
              <a:t> armature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alas.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53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</TotalTime>
  <Words>61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Skluptur Pertemuan 11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Skulptur Pertemuan 2</dc:title>
  <dc:creator>Windows User</dc:creator>
  <cp:lastModifiedBy>Windows User</cp:lastModifiedBy>
  <cp:revision>14</cp:revision>
  <dcterms:created xsi:type="dcterms:W3CDTF">2016-05-23T03:17:56Z</dcterms:created>
  <dcterms:modified xsi:type="dcterms:W3CDTF">2016-05-23T03:51:58Z</dcterms:modified>
</cp:coreProperties>
</file>