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Kontur</a:t>
            </a:r>
            <a:r>
              <a:rPr lang="en-US" dirty="0" smtClean="0"/>
              <a:t> Armature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/>
              <a:t>Bahan</a:t>
            </a:r>
            <a:r>
              <a:rPr lang="en-US" sz="2000" dirty="0"/>
              <a:t> </a:t>
            </a:r>
          </a:p>
          <a:p>
            <a:r>
              <a:rPr lang="en-US" sz="2000" dirty="0" err="1" smtClean="0"/>
              <a:t>Kawat</a:t>
            </a:r>
            <a:r>
              <a:rPr lang="en-US" sz="2000" dirty="0" smtClean="0"/>
              <a:t> </a:t>
            </a:r>
            <a:r>
              <a:rPr lang="en-US" sz="2000" dirty="0" err="1"/>
              <a:t>nyamuk</a:t>
            </a:r>
            <a:r>
              <a:rPr lang="en-US" sz="2000" dirty="0"/>
              <a:t>, 1meter </a:t>
            </a:r>
            <a:r>
              <a:rPr lang="en-US" sz="2000" dirty="0" err="1"/>
              <a:t>persegi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Kawat</a:t>
            </a:r>
            <a:r>
              <a:rPr lang="en-US" sz="2000" dirty="0" smtClean="0"/>
              <a:t> </a:t>
            </a:r>
            <a:r>
              <a:rPr lang="en-US" sz="2000" dirty="0" err="1"/>
              <a:t>halus</a:t>
            </a:r>
            <a:r>
              <a:rPr lang="en-US" sz="2000" dirty="0"/>
              <a:t> 1 </a:t>
            </a:r>
            <a:r>
              <a:rPr lang="en-US" sz="2000" dirty="0" err="1"/>
              <a:t>gulung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 err="1" smtClean="0"/>
              <a:t>Gunting</a:t>
            </a:r>
            <a:r>
              <a:rPr lang="en-US" sz="2000" dirty="0" smtClean="0"/>
              <a:t> </a:t>
            </a:r>
            <a:r>
              <a:rPr lang="en-US" sz="2000" dirty="0" err="1"/>
              <a:t>seng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/>
              <a:t>ukur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Lem</a:t>
            </a:r>
            <a:r>
              <a:rPr lang="en-US" sz="2000" dirty="0" smtClean="0"/>
              <a:t> </a:t>
            </a:r>
            <a:r>
              <a:rPr lang="en-US" sz="2000" dirty="0" err="1"/>
              <a:t>besi</a:t>
            </a:r>
            <a:endParaRPr lang="en-US" sz="2000" dirty="0"/>
          </a:p>
          <a:p>
            <a:r>
              <a:rPr lang="en-US" sz="2000" dirty="0" smtClean="0"/>
              <a:t>Tang </a:t>
            </a:r>
            <a:r>
              <a:rPr lang="en-US" sz="2000" dirty="0" err="1"/>
              <a:t>lancip</a:t>
            </a:r>
            <a:endParaRPr lang="en-US" sz="2000" dirty="0"/>
          </a:p>
          <a:p>
            <a:r>
              <a:rPr lang="en-US" sz="2000" dirty="0" smtClean="0"/>
              <a:t>Tang </a:t>
            </a:r>
            <a:r>
              <a:rPr lang="en-US" sz="2000" dirty="0" err="1"/>
              <a:t>buaya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Tang </a:t>
            </a:r>
            <a:r>
              <a:rPr lang="en-US" sz="2000" dirty="0" err="1" smtClean="0"/>
              <a:t>potong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Tugas</a:t>
            </a:r>
            <a:endParaRPr lang="en-US" sz="2000" dirty="0"/>
          </a:p>
          <a:p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/>
              <a:t>kontur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, </a:t>
            </a:r>
            <a:r>
              <a:rPr lang="en-US" sz="2000" dirty="0" err="1"/>
              <a:t>badan</a:t>
            </a:r>
            <a:r>
              <a:rPr lang="en-US" sz="2000" dirty="0"/>
              <a:t>, </a:t>
            </a:r>
            <a:r>
              <a:rPr lang="en-US" sz="2000" dirty="0" err="1"/>
              <a:t>tangan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kaki </a:t>
            </a:r>
            <a:r>
              <a:rPr lang="en-US" sz="2000" dirty="0" err="1"/>
              <a:t>pada</a:t>
            </a:r>
            <a:r>
              <a:rPr lang="en-US" sz="2000" dirty="0"/>
              <a:t> armature </a:t>
            </a:r>
            <a:r>
              <a:rPr lang="en-US" sz="2000" dirty="0" err="1" smtClean="0"/>
              <a:t>bada</a:t>
            </a:r>
            <a:r>
              <a:rPr lang="en-US" sz="1800" dirty="0" err="1" smtClean="0"/>
              <a:t>n</a:t>
            </a:r>
            <a:r>
              <a:rPr lang="en-US" sz="1800" dirty="0" smtClean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kontur</a:t>
            </a:r>
            <a:r>
              <a:rPr lang="en-US" dirty="0"/>
              <a:t> </a:t>
            </a:r>
            <a:r>
              <a:rPr lang="en-US" dirty="0" err="1"/>
              <a:t>kawat</a:t>
            </a:r>
            <a:r>
              <a:rPr lang="en-US" dirty="0"/>
              <a:t> </a:t>
            </a:r>
            <a:r>
              <a:rPr lang="en-US" dirty="0" smtClean="0"/>
              <a:t>armature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38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12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15</cp:revision>
  <dcterms:created xsi:type="dcterms:W3CDTF">2016-05-23T03:17:56Z</dcterms:created>
  <dcterms:modified xsi:type="dcterms:W3CDTF">2016-05-23T03:52:04Z</dcterms:modified>
</cp:coreProperties>
</file>