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 smtClean="0"/>
              <a:t>Finalisasi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Bahan</a:t>
            </a:r>
            <a:r>
              <a:rPr lang="en-US" sz="2800" dirty="0"/>
              <a:t> </a:t>
            </a:r>
          </a:p>
          <a:p>
            <a:r>
              <a:rPr lang="en-US" sz="2800" dirty="0" err="1" smtClean="0"/>
              <a:t>Plastisin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</a:t>
            </a:r>
          </a:p>
          <a:p>
            <a:pPr marL="0" indent="0">
              <a:buNone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/>
              <a:t>sclupture</a:t>
            </a: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Tugas</a:t>
            </a:r>
            <a:endParaRPr lang="en-US" sz="2800" dirty="0"/>
          </a:p>
          <a:p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tertutup</a:t>
            </a:r>
            <a:r>
              <a:rPr lang="en-US" sz="2800" dirty="0"/>
              <a:t> </a:t>
            </a:r>
            <a:r>
              <a:rPr lang="en-US" sz="2800" dirty="0" err="1"/>
              <a:t>pakaian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/>
              <a:t>detail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referensi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 </a:t>
            </a:r>
            <a:r>
              <a:rPr lang="en-US" sz="2800" dirty="0" err="1"/>
              <a:t>pakaian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detail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referensi</a:t>
            </a:r>
            <a:r>
              <a:rPr lang="en-US" sz="2800" dirty="0"/>
              <a:t> 	</a:t>
            </a:r>
            <a:r>
              <a:rPr lang="en-US" sz="2800" dirty="0" err="1" smtClean="0"/>
              <a:t>gambar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detail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19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17</cp:revision>
  <dcterms:created xsi:type="dcterms:W3CDTF">2016-05-23T03:17:56Z</dcterms:created>
  <dcterms:modified xsi:type="dcterms:W3CDTF">2016-05-23T03:52:16Z</dcterms:modified>
</cp:coreProperties>
</file>