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smtClean="0"/>
              <a:t> :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Pembuatan</a:t>
            </a:r>
            <a:r>
              <a:rPr lang="en-US" dirty="0" smtClean="0"/>
              <a:t> Armature </a:t>
            </a:r>
            <a:r>
              <a:rPr lang="en-US" dirty="0" err="1" smtClean="0"/>
              <a:t>dan</a:t>
            </a:r>
            <a:r>
              <a:rPr lang="en-US" dirty="0" smtClean="0"/>
              <a:t> Alas.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pembuatan</a:t>
            </a:r>
            <a:r>
              <a:rPr lang="en-US" dirty="0"/>
              <a:t> armature </a:t>
            </a:r>
            <a:r>
              <a:rPr lang="en-US" dirty="0" err="1"/>
              <a:t>dan</a:t>
            </a:r>
            <a:r>
              <a:rPr lang="en-US" dirty="0"/>
              <a:t> alas.</a:t>
            </a:r>
          </a:p>
          <a:p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sculpture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armature </a:t>
            </a:r>
            <a:r>
              <a:rPr lang="en-US" dirty="0" err="1"/>
              <a:t>dan</a:t>
            </a:r>
            <a:r>
              <a:rPr lang="en-US" dirty="0"/>
              <a:t> alas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</a:t>
            </a:r>
            <a:r>
              <a:rPr lang="en-US" dirty="0" err="1"/>
              <a:t>armarture</a:t>
            </a:r>
            <a:r>
              <a:rPr lang="en-US" dirty="0"/>
              <a:t>. </a:t>
            </a:r>
            <a:r>
              <a:rPr lang="en-US" dirty="0" smtClean="0"/>
              <a:t>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 smtClean="0"/>
              <a:t>diinginkan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53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Skluptur Pertemuan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6</cp:revision>
  <dcterms:created xsi:type="dcterms:W3CDTF">2016-05-23T03:17:56Z</dcterms:created>
  <dcterms:modified xsi:type="dcterms:W3CDTF">2016-05-23T03:50:33Z</dcterms:modified>
</cp:coreProperties>
</file>