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smtClean="0"/>
              <a:t> : </a:t>
            </a:r>
          </a:p>
          <a:p>
            <a:r>
              <a:rPr lang="en-US" dirty="0" err="1" smtClean="0"/>
              <a:t>Pembuatan</a:t>
            </a:r>
            <a:r>
              <a:rPr lang="en-US" dirty="0" smtClean="0"/>
              <a:t> Armature </a:t>
            </a:r>
            <a:r>
              <a:rPr lang="en-US" dirty="0" err="1" smtClean="0"/>
              <a:t>Kepala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Skluptur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material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armature.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dirty="0" err="1" smtClean="0"/>
              <a:t>kawat</a:t>
            </a:r>
            <a:r>
              <a:rPr lang="en-US" dirty="0" smtClean="0"/>
              <a:t> </a:t>
            </a:r>
            <a:r>
              <a:rPr lang="en-US" dirty="0"/>
              <a:t>5mm, 3 meter.</a:t>
            </a:r>
          </a:p>
          <a:p>
            <a:r>
              <a:rPr lang="en-US" dirty="0" err="1" smtClean="0"/>
              <a:t>Kawat</a:t>
            </a:r>
            <a:r>
              <a:rPr lang="en-US" dirty="0" smtClean="0"/>
              <a:t> </a:t>
            </a:r>
            <a:r>
              <a:rPr lang="en-US" dirty="0"/>
              <a:t>1 mm, 5 meter.</a:t>
            </a:r>
          </a:p>
          <a:p>
            <a:r>
              <a:rPr lang="en-US" dirty="0" err="1" smtClean="0"/>
              <a:t>Kawat</a:t>
            </a:r>
            <a:r>
              <a:rPr lang="en-US" dirty="0" smtClean="0"/>
              <a:t> </a:t>
            </a:r>
            <a:r>
              <a:rPr lang="en-US" dirty="0" err="1"/>
              <a:t>halus</a:t>
            </a:r>
            <a:r>
              <a:rPr lang="en-US" dirty="0"/>
              <a:t>, 1 </a:t>
            </a:r>
            <a:r>
              <a:rPr lang="en-US" dirty="0" err="1"/>
              <a:t>gulung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Alat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dirty="0" smtClean="0"/>
              <a:t>Tang </a:t>
            </a:r>
            <a:r>
              <a:rPr lang="en-US" dirty="0" err="1"/>
              <a:t>lancip</a:t>
            </a:r>
            <a:endParaRPr lang="en-US" dirty="0"/>
          </a:p>
          <a:p>
            <a:r>
              <a:rPr lang="en-US" dirty="0" smtClean="0"/>
              <a:t>Tang </a:t>
            </a:r>
            <a:r>
              <a:rPr lang="en-US" dirty="0" err="1"/>
              <a:t>potong</a:t>
            </a:r>
            <a:endParaRPr lang="en-US" dirty="0"/>
          </a:p>
          <a:p>
            <a:r>
              <a:rPr lang="en-US" dirty="0" smtClean="0"/>
              <a:t>Tang </a:t>
            </a:r>
            <a:r>
              <a:rPr lang="en-US" dirty="0" err="1"/>
              <a:t>buaya</a:t>
            </a:r>
            <a:r>
              <a:rPr lang="en-US" dirty="0"/>
              <a:t>.</a:t>
            </a:r>
          </a:p>
          <a:p>
            <a:r>
              <a:rPr lang="en-US" dirty="0" err="1" smtClean="0"/>
              <a:t>Gergaji</a:t>
            </a:r>
            <a:r>
              <a:rPr lang="en-US" dirty="0" smtClean="0"/>
              <a:t> </a:t>
            </a:r>
            <a:r>
              <a:rPr lang="en-US" dirty="0" err="1"/>
              <a:t>besi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Tugas</a:t>
            </a:r>
            <a:endParaRPr lang="en-US" b="1" dirty="0"/>
          </a:p>
          <a:p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1 : 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skluptur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.</a:t>
            </a:r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. </a:t>
            </a:r>
            <a:r>
              <a:rPr lang="en-US" dirty="0" err="1"/>
              <a:t>pemahaman</a:t>
            </a:r>
            <a:r>
              <a:rPr lang="en-US" dirty="0"/>
              <a:t> 	</a:t>
            </a:r>
            <a:r>
              <a:rPr lang="en-US" dirty="0" err="1" smtClean="0"/>
              <a:t>bentuk</a:t>
            </a:r>
            <a:r>
              <a:rPr lang="en-US" dirty="0"/>
              <a:t>, </a:t>
            </a:r>
            <a:r>
              <a:rPr lang="en-US" dirty="0" err="1"/>
              <a:t>proporsi</a:t>
            </a:r>
            <a:r>
              <a:rPr lang="en-US" dirty="0"/>
              <a:t>,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kedalaman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rasa.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3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</TotalTime>
  <Words>88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Skluptur Pertemuan 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Skulptur Pertemuan 2</dc:title>
  <dc:creator>Windows User</dc:creator>
  <cp:lastModifiedBy>Windows User</cp:lastModifiedBy>
  <cp:revision>7</cp:revision>
  <dcterms:created xsi:type="dcterms:W3CDTF">2016-05-23T03:17:56Z</dcterms:created>
  <dcterms:modified xsi:type="dcterms:W3CDTF">2016-05-23T03:50:40Z</dcterms:modified>
</cp:coreProperties>
</file>