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: </a:t>
            </a:r>
          </a:p>
          <a:p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smtClean="0"/>
              <a:t>Armature </a:t>
            </a:r>
            <a:r>
              <a:rPr lang="en-US" dirty="0" err="1"/>
              <a:t>K</a:t>
            </a:r>
            <a:r>
              <a:rPr lang="en-US" dirty="0" err="1" smtClean="0"/>
              <a:t>epala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Skluptur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200" dirty="0" err="1"/>
              <a:t>Lanjutan</a:t>
            </a:r>
            <a:r>
              <a:rPr lang="en-US" sz="4200" dirty="0"/>
              <a:t> </a:t>
            </a:r>
            <a:r>
              <a:rPr lang="en-US" sz="4200" dirty="0" err="1"/>
              <a:t>Pembuatan</a:t>
            </a:r>
            <a:r>
              <a:rPr lang="en-US" sz="4200" dirty="0"/>
              <a:t> armature </a:t>
            </a:r>
            <a:r>
              <a:rPr lang="en-US" sz="4200" dirty="0" err="1"/>
              <a:t>kepala</a:t>
            </a:r>
            <a:r>
              <a:rPr lang="en-US" sz="4200" dirty="0"/>
              <a:t>.</a:t>
            </a:r>
          </a:p>
          <a:p>
            <a:r>
              <a:rPr lang="en-US" sz="4200" dirty="0" err="1" smtClean="0"/>
              <a:t>Membentuk</a:t>
            </a:r>
            <a:r>
              <a:rPr lang="en-US" sz="4200" dirty="0" smtClean="0"/>
              <a:t> </a:t>
            </a:r>
            <a:r>
              <a:rPr lang="en-US" sz="4200" dirty="0" err="1"/>
              <a:t>dari</a:t>
            </a:r>
            <a:r>
              <a:rPr lang="en-US" sz="4200" dirty="0"/>
              <a:t> material </a:t>
            </a:r>
            <a:r>
              <a:rPr lang="en-US" sz="4200" dirty="0" err="1"/>
              <a:t>dasar</a:t>
            </a:r>
            <a:r>
              <a:rPr lang="en-US" sz="4200" dirty="0"/>
              <a:t> </a:t>
            </a:r>
            <a:r>
              <a:rPr lang="en-US" sz="4200" dirty="0" err="1"/>
              <a:t>hingga</a:t>
            </a:r>
            <a:r>
              <a:rPr lang="en-US" sz="4200" dirty="0"/>
              <a:t> </a:t>
            </a:r>
            <a:r>
              <a:rPr lang="en-US" sz="4200" dirty="0" err="1"/>
              <a:t>menjadi</a:t>
            </a:r>
            <a:r>
              <a:rPr lang="en-US" sz="4200" dirty="0"/>
              <a:t> </a:t>
            </a:r>
            <a:r>
              <a:rPr lang="en-US" sz="4200" dirty="0" err="1"/>
              <a:t>sebuah</a:t>
            </a:r>
            <a:r>
              <a:rPr lang="en-US" sz="4200" dirty="0"/>
              <a:t> </a:t>
            </a:r>
            <a:r>
              <a:rPr lang="en-US" sz="4200"/>
              <a:t>armature </a:t>
            </a:r>
            <a:r>
              <a:rPr lang="en-US" sz="4200" smtClean="0"/>
              <a:t>kepala</a:t>
            </a:r>
            <a:r>
              <a:rPr lang="en-US" sz="4200" dirty="0" smtClean="0"/>
              <a:t> </a:t>
            </a:r>
            <a:r>
              <a:rPr lang="en-US" sz="4200" dirty="0" err="1"/>
              <a:t>dari</a:t>
            </a:r>
            <a:r>
              <a:rPr lang="en-US" sz="4200" dirty="0"/>
              <a:t> </a:t>
            </a:r>
            <a:r>
              <a:rPr lang="en-US" sz="4200" dirty="0" err="1"/>
              <a:t>pola</a:t>
            </a:r>
            <a:r>
              <a:rPr lang="en-US" sz="4200" dirty="0"/>
              <a:t> yang </a:t>
            </a:r>
            <a:r>
              <a:rPr lang="en-US" sz="4200" dirty="0" err="1"/>
              <a:t>ada</a:t>
            </a:r>
            <a:r>
              <a:rPr lang="en-US" sz="4200" dirty="0"/>
              <a:t>.</a:t>
            </a:r>
          </a:p>
          <a:p>
            <a:pPr marL="0" indent="0">
              <a:buNone/>
            </a:pPr>
            <a:r>
              <a:rPr lang="en-US" sz="4200" dirty="0"/>
              <a:t> </a:t>
            </a:r>
          </a:p>
          <a:p>
            <a:pPr marL="0" indent="0">
              <a:buNone/>
            </a:pPr>
            <a:r>
              <a:rPr lang="en-US" sz="4200" dirty="0" err="1" smtClean="0"/>
              <a:t>Bahan</a:t>
            </a:r>
            <a:r>
              <a:rPr lang="en-US" sz="4200" dirty="0" smtClean="0"/>
              <a:t> </a:t>
            </a:r>
            <a:endParaRPr lang="en-US" sz="4200" dirty="0"/>
          </a:p>
          <a:p>
            <a:r>
              <a:rPr lang="en-US" sz="4200" dirty="0" err="1" smtClean="0"/>
              <a:t>kawat</a:t>
            </a:r>
            <a:r>
              <a:rPr lang="en-US" sz="4200" dirty="0" smtClean="0"/>
              <a:t> </a:t>
            </a:r>
            <a:r>
              <a:rPr lang="en-US" sz="4200" dirty="0"/>
              <a:t>5mm, 3 meter.</a:t>
            </a:r>
          </a:p>
          <a:p>
            <a:r>
              <a:rPr lang="en-US" sz="4200" dirty="0" err="1" smtClean="0"/>
              <a:t>Kawat</a:t>
            </a:r>
            <a:r>
              <a:rPr lang="en-US" sz="4200" dirty="0" smtClean="0"/>
              <a:t> </a:t>
            </a:r>
            <a:r>
              <a:rPr lang="en-US" sz="4200" dirty="0"/>
              <a:t>1 mm, 5 meter.</a:t>
            </a:r>
          </a:p>
          <a:p>
            <a:r>
              <a:rPr lang="en-US" sz="4200" dirty="0" err="1" smtClean="0"/>
              <a:t>Kawat</a:t>
            </a:r>
            <a:r>
              <a:rPr lang="en-US" sz="4200" dirty="0" smtClean="0"/>
              <a:t> </a:t>
            </a:r>
            <a:r>
              <a:rPr lang="en-US" sz="4200" dirty="0" err="1"/>
              <a:t>halus</a:t>
            </a:r>
            <a:r>
              <a:rPr lang="en-US" sz="4200" dirty="0"/>
              <a:t>, 1 </a:t>
            </a:r>
            <a:r>
              <a:rPr lang="en-US" sz="4200" dirty="0" err="1"/>
              <a:t>gulung</a:t>
            </a:r>
            <a:r>
              <a:rPr lang="en-US" sz="4200" dirty="0"/>
              <a:t>.</a:t>
            </a:r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r>
              <a:rPr lang="en-US" sz="4200" dirty="0" err="1" smtClean="0"/>
              <a:t>Alat</a:t>
            </a:r>
            <a:r>
              <a:rPr lang="en-US" sz="4200" dirty="0" smtClean="0"/>
              <a:t> </a:t>
            </a:r>
            <a:endParaRPr lang="en-US" sz="4200" dirty="0"/>
          </a:p>
          <a:p>
            <a:r>
              <a:rPr lang="en-US" sz="4200" dirty="0" smtClean="0"/>
              <a:t>Tang </a:t>
            </a:r>
            <a:r>
              <a:rPr lang="en-US" sz="4200" dirty="0" err="1"/>
              <a:t>lancip</a:t>
            </a:r>
            <a:endParaRPr lang="en-US" sz="4200" dirty="0"/>
          </a:p>
          <a:p>
            <a:r>
              <a:rPr lang="en-US" sz="4200" dirty="0" smtClean="0"/>
              <a:t>Tang </a:t>
            </a:r>
            <a:r>
              <a:rPr lang="en-US" sz="4200" dirty="0" err="1"/>
              <a:t>potong</a:t>
            </a:r>
            <a:endParaRPr lang="en-US" sz="4200" dirty="0"/>
          </a:p>
          <a:p>
            <a:r>
              <a:rPr lang="en-US" sz="4200" dirty="0" smtClean="0"/>
              <a:t>Tang </a:t>
            </a:r>
            <a:r>
              <a:rPr lang="en-US" sz="4200" dirty="0" err="1"/>
              <a:t>buaya</a:t>
            </a:r>
            <a:r>
              <a:rPr lang="en-US" sz="4200" dirty="0"/>
              <a:t>.</a:t>
            </a:r>
          </a:p>
          <a:p>
            <a:r>
              <a:rPr lang="en-US" sz="4200" dirty="0" err="1" smtClean="0"/>
              <a:t>Gergaji</a:t>
            </a:r>
            <a:r>
              <a:rPr lang="en-US" sz="4200" dirty="0" smtClean="0"/>
              <a:t> </a:t>
            </a:r>
            <a:r>
              <a:rPr lang="en-US" sz="4200" dirty="0" err="1"/>
              <a:t>besi</a:t>
            </a:r>
            <a:r>
              <a:rPr lang="en-US" sz="4200" dirty="0"/>
              <a:t>.</a:t>
            </a:r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r>
              <a:rPr lang="en-US" sz="4200" dirty="0" err="1" smtClean="0"/>
              <a:t>Tugas</a:t>
            </a:r>
            <a:endParaRPr lang="en-US" sz="4200" dirty="0"/>
          </a:p>
          <a:p>
            <a:r>
              <a:rPr lang="en-US" sz="4200" dirty="0" err="1" smtClean="0"/>
              <a:t>Pembuatan</a:t>
            </a:r>
            <a:r>
              <a:rPr lang="en-US" sz="4200" dirty="0" smtClean="0"/>
              <a:t> </a:t>
            </a:r>
            <a:r>
              <a:rPr lang="en-US" sz="4200" dirty="0" err="1"/>
              <a:t>pola</a:t>
            </a:r>
            <a:r>
              <a:rPr lang="en-US" sz="4200" dirty="0"/>
              <a:t> </a:t>
            </a:r>
            <a:r>
              <a:rPr lang="en-US" sz="4200" dirty="0" err="1"/>
              <a:t>kepala</a:t>
            </a:r>
            <a:r>
              <a:rPr lang="en-US" sz="4200" dirty="0"/>
              <a:t> </a:t>
            </a:r>
            <a:r>
              <a:rPr lang="en-US" sz="4200" dirty="0" err="1"/>
              <a:t>ukuran</a:t>
            </a:r>
            <a:r>
              <a:rPr lang="en-US" sz="4200" dirty="0"/>
              <a:t> </a:t>
            </a:r>
            <a:r>
              <a:rPr lang="en-US" sz="4200" dirty="0" err="1"/>
              <a:t>skala</a:t>
            </a:r>
            <a:r>
              <a:rPr lang="en-US" sz="4200" dirty="0"/>
              <a:t> 1 : 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skluptur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.</a:t>
            </a:r>
          </a:p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, </a:t>
            </a:r>
            <a:r>
              <a:rPr lang="en-US" dirty="0" err="1"/>
              <a:t>proporsi</a:t>
            </a:r>
            <a:r>
              <a:rPr lang="en-US" dirty="0"/>
              <a:t>,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smtClean="0"/>
              <a:t>rasa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53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</TotalTime>
  <Words>53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Skluptur Pertemuan 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Skulptur Pertemuan 2</dc:title>
  <dc:creator>Windows User</dc:creator>
  <cp:lastModifiedBy>Windows User</cp:lastModifiedBy>
  <cp:revision>7</cp:revision>
  <dcterms:created xsi:type="dcterms:W3CDTF">2016-05-23T03:17:56Z</dcterms:created>
  <dcterms:modified xsi:type="dcterms:W3CDTF">2016-05-23T03:50:58Z</dcterms:modified>
</cp:coreProperties>
</file>