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/>
              <a:t>Penyatuan</a:t>
            </a:r>
            <a:r>
              <a:rPr lang="en-US" dirty="0"/>
              <a:t> </a:t>
            </a:r>
            <a:r>
              <a:rPr lang="en-US" dirty="0" smtClean="0"/>
              <a:t>Alas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Armature </a:t>
            </a:r>
            <a:r>
              <a:rPr lang="en-US" dirty="0" err="1" smtClean="0"/>
              <a:t>Kepala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err="1"/>
              <a:t>Penyatuan</a:t>
            </a:r>
            <a:r>
              <a:rPr lang="en-US" sz="3800" dirty="0"/>
              <a:t> alas </a:t>
            </a:r>
            <a:r>
              <a:rPr lang="en-US" sz="3800" dirty="0" err="1"/>
              <a:t>dan</a:t>
            </a:r>
            <a:r>
              <a:rPr lang="en-US" sz="3800" dirty="0"/>
              <a:t> armature </a:t>
            </a:r>
            <a:r>
              <a:rPr lang="en-US" sz="3800" dirty="0" err="1"/>
              <a:t>kepala</a:t>
            </a:r>
            <a:r>
              <a:rPr lang="en-US" sz="3800" dirty="0"/>
              <a:t>.</a:t>
            </a:r>
          </a:p>
          <a:p>
            <a:r>
              <a:rPr lang="en-US" sz="3800" dirty="0" err="1" smtClean="0"/>
              <a:t>Membentuk</a:t>
            </a:r>
            <a:r>
              <a:rPr lang="en-US" sz="3800" dirty="0" smtClean="0"/>
              <a:t> </a:t>
            </a:r>
            <a:r>
              <a:rPr lang="en-US" sz="3800" dirty="0" err="1"/>
              <a:t>dari</a:t>
            </a:r>
            <a:r>
              <a:rPr lang="en-US" sz="3800" dirty="0"/>
              <a:t> material </a:t>
            </a:r>
            <a:r>
              <a:rPr lang="en-US" sz="3800" dirty="0" err="1"/>
              <a:t>dasar</a:t>
            </a:r>
            <a:r>
              <a:rPr lang="en-US" sz="3800" dirty="0"/>
              <a:t> </a:t>
            </a:r>
            <a:r>
              <a:rPr lang="en-US" sz="3800" dirty="0" err="1"/>
              <a:t>hingga</a:t>
            </a:r>
            <a:r>
              <a:rPr lang="en-US" sz="3800" dirty="0"/>
              <a:t> </a:t>
            </a:r>
            <a:r>
              <a:rPr lang="en-US" sz="3800" dirty="0" err="1"/>
              <a:t>menjadi</a:t>
            </a:r>
            <a:r>
              <a:rPr lang="en-US" sz="3800" dirty="0"/>
              <a:t> </a:t>
            </a:r>
            <a:r>
              <a:rPr lang="en-US" sz="3800" dirty="0" err="1"/>
              <a:t>sebuah</a:t>
            </a:r>
            <a:r>
              <a:rPr lang="en-US" sz="3800" dirty="0"/>
              <a:t> alas </a:t>
            </a:r>
            <a:r>
              <a:rPr lang="en-US" sz="3800" dirty="0" err="1"/>
              <a:t>untuk</a:t>
            </a:r>
            <a:r>
              <a:rPr lang="en-US" sz="3800" dirty="0"/>
              <a:t> </a:t>
            </a:r>
            <a:r>
              <a:rPr lang="en-US" sz="3800" dirty="0" err="1" smtClean="0"/>
              <a:t>menempatkan</a:t>
            </a:r>
            <a:r>
              <a:rPr lang="en-US" sz="3800" dirty="0" smtClean="0"/>
              <a:t> </a:t>
            </a:r>
            <a:r>
              <a:rPr lang="en-US" sz="3800" dirty="0"/>
              <a:t>armature.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err="1" smtClean="0"/>
              <a:t>Bahan</a:t>
            </a:r>
            <a:r>
              <a:rPr lang="en-US" sz="3800" dirty="0" smtClean="0"/>
              <a:t> </a:t>
            </a:r>
            <a:endParaRPr lang="en-US" sz="3800" dirty="0"/>
          </a:p>
          <a:p>
            <a:r>
              <a:rPr lang="en-US" sz="3800" dirty="0" err="1" smtClean="0"/>
              <a:t>multiplek</a:t>
            </a:r>
            <a:r>
              <a:rPr lang="en-US" sz="3800" dirty="0"/>
              <a:t>, 12mm.</a:t>
            </a:r>
          </a:p>
          <a:p>
            <a:pPr marL="0" indent="0">
              <a:buNone/>
            </a:pPr>
            <a:r>
              <a:rPr lang="en-US" sz="3800" dirty="0"/>
              <a:t>	</a:t>
            </a:r>
          </a:p>
          <a:p>
            <a:pPr marL="0" indent="0">
              <a:buNone/>
            </a:pPr>
            <a:r>
              <a:rPr lang="en-US" sz="3800" dirty="0" err="1" smtClean="0"/>
              <a:t>Alat</a:t>
            </a:r>
            <a:r>
              <a:rPr lang="en-US" sz="3800" dirty="0" smtClean="0"/>
              <a:t> </a:t>
            </a:r>
            <a:endParaRPr lang="en-US" sz="3800" dirty="0"/>
          </a:p>
          <a:p>
            <a:r>
              <a:rPr lang="en-US" sz="3800" dirty="0" err="1" smtClean="0"/>
              <a:t>Gergaji</a:t>
            </a:r>
            <a:r>
              <a:rPr lang="en-US" sz="3800" dirty="0" smtClean="0"/>
              <a:t> </a:t>
            </a:r>
            <a:r>
              <a:rPr lang="en-US" sz="3800" dirty="0" err="1"/>
              <a:t>kayu</a:t>
            </a:r>
            <a:r>
              <a:rPr lang="en-US" sz="3800" dirty="0"/>
              <a:t>.</a:t>
            </a:r>
          </a:p>
          <a:p>
            <a:r>
              <a:rPr lang="en-US" sz="3800" dirty="0" err="1" smtClean="0"/>
              <a:t>Alat</a:t>
            </a:r>
            <a:r>
              <a:rPr lang="en-US" sz="3800" dirty="0" smtClean="0"/>
              <a:t> </a:t>
            </a:r>
            <a:r>
              <a:rPr lang="en-US" sz="3800" dirty="0" err="1"/>
              <a:t>ukur</a:t>
            </a:r>
            <a:r>
              <a:rPr lang="en-US" sz="3800" dirty="0"/>
              <a:t>.</a:t>
            </a:r>
          </a:p>
          <a:p>
            <a:r>
              <a:rPr lang="en-US" sz="3800" dirty="0" err="1" smtClean="0"/>
              <a:t>Bor</a:t>
            </a:r>
            <a:r>
              <a:rPr lang="en-US" sz="3800" dirty="0" smtClean="0"/>
              <a:t> </a:t>
            </a:r>
            <a:r>
              <a:rPr lang="en-US" sz="3800" dirty="0" err="1"/>
              <a:t>tangan</a:t>
            </a:r>
            <a:r>
              <a:rPr lang="en-US" sz="3800" dirty="0"/>
              <a:t>.</a:t>
            </a:r>
          </a:p>
          <a:p>
            <a:r>
              <a:rPr lang="en-US" sz="3800" dirty="0" smtClean="0"/>
              <a:t>Mata </a:t>
            </a:r>
            <a:r>
              <a:rPr lang="en-US" sz="3800" dirty="0" err="1"/>
              <a:t>bor</a:t>
            </a:r>
            <a:r>
              <a:rPr lang="en-US" sz="3800" dirty="0"/>
              <a:t> </a:t>
            </a:r>
            <a:r>
              <a:rPr lang="en-US" sz="3800" dirty="0" err="1"/>
              <a:t>ukuran</a:t>
            </a:r>
            <a:r>
              <a:rPr lang="en-US" sz="3800" dirty="0"/>
              <a:t> 2mm</a:t>
            </a:r>
          </a:p>
          <a:p>
            <a:r>
              <a:rPr lang="en-US" sz="3800" dirty="0" err="1" smtClean="0"/>
              <a:t>Lem</a:t>
            </a:r>
            <a:r>
              <a:rPr lang="en-US" sz="3800" dirty="0" smtClean="0"/>
              <a:t> </a:t>
            </a:r>
            <a:r>
              <a:rPr lang="en-US" sz="3800" dirty="0" err="1"/>
              <a:t>besi</a:t>
            </a:r>
            <a:endParaRPr lang="en-US" sz="3800" dirty="0"/>
          </a:p>
          <a:p>
            <a:r>
              <a:rPr lang="en-US" sz="3800" dirty="0" smtClean="0"/>
              <a:t>Tang </a:t>
            </a:r>
            <a:r>
              <a:rPr lang="en-US" sz="3800" dirty="0" err="1"/>
              <a:t>lancip</a:t>
            </a:r>
            <a:endParaRPr lang="en-US" sz="3800" dirty="0"/>
          </a:p>
          <a:p>
            <a:r>
              <a:rPr lang="en-US" sz="3800" dirty="0" smtClean="0"/>
              <a:t>Tang </a:t>
            </a:r>
            <a:r>
              <a:rPr lang="en-US" sz="3800" dirty="0" err="1"/>
              <a:t>buaya</a:t>
            </a:r>
            <a:r>
              <a:rPr lang="en-US" sz="3800" dirty="0"/>
              <a:t>.</a:t>
            </a:r>
          </a:p>
          <a:p>
            <a:r>
              <a:rPr lang="en-US" sz="3800" dirty="0" smtClean="0"/>
              <a:t>Tang </a:t>
            </a:r>
            <a:r>
              <a:rPr lang="en-US" sz="3800" dirty="0" err="1"/>
              <a:t>potong</a:t>
            </a:r>
            <a:r>
              <a:rPr lang="en-US" sz="3800" dirty="0"/>
              <a:t>	</a:t>
            </a:r>
          </a:p>
          <a:p>
            <a:pPr marL="0" indent="0">
              <a:buNone/>
            </a:pPr>
            <a:r>
              <a:rPr lang="en-US" sz="3800" dirty="0" err="1" smtClean="0"/>
              <a:t>Tugas</a:t>
            </a:r>
            <a:endParaRPr lang="en-US" sz="3800" dirty="0"/>
          </a:p>
          <a:p>
            <a:r>
              <a:rPr lang="en-US" sz="3800" dirty="0" err="1" smtClean="0"/>
              <a:t>Pemasangan</a:t>
            </a:r>
            <a:r>
              <a:rPr lang="en-US" sz="3800" dirty="0" smtClean="0"/>
              <a:t> </a:t>
            </a:r>
            <a:r>
              <a:rPr lang="en-US" sz="3800" dirty="0"/>
              <a:t>armature </a:t>
            </a:r>
            <a:r>
              <a:rPr lang="en-US" sz="3800" dirty="0" err="1"/>
              <a:t>pada</a:t>
            </a:r>
            <a:r>
              <a:rPr lang="en-US" sz="3800" dirty="0"/>
              <a:t> base.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alas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	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/>
              <a:t>armature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/>
              <a:t>proporsional</a:t>
            </a:r>
            <a:r>
              <a:rPr lang="en-US" dirty="0"/>
              <a:t>.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kokoh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berdirinya</a:t>
            </a:r>
            <a:r>
              <a:rPr lang="en-US" dirty="0"/>
              <a:t> armature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alas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42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8</cp:revision>
  <dcterms:created xsi:type="dcterms:W3CDTF">2016-05-23T03:17:56Z</dcterms:created>
  <dcterms:modified xsi:type="dcterms:W3CDTF">2016-05-23T03:51:19Z</dcterms:modified>
</cp:coreProperties>
</file>