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Kontur</a:t>
            </a:r>
            <a:r>
              <a:rPr lang="en-US" dirty="0" smtClean="0"/>
              <a:t> Armature </a:t>
            </a:r>
            <a:r>
              <a:rPr lang="en-US" dirty="0" err="1" smtClean="0"/>
              <a:t>Kepala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err="1" smtClean="0"/>
              <a:t>Kawat</a:t>
            </a:r>
            <a:r>
              <a:rPr lang="en-US" sz="2000" dirty="0" smtClean="0"/>
              <a:t> </a:t>
            </a:r>
            <a:r>
              <a:rPr lang="en-US" sz="2000" dirty="0" err="1"/>
              <a:t>nyamuk</a:t>
            </a:r>
            <a:r>
              <a:rPr lang="en-US" sz="2000" dirty="0"/>
              <a:t>, 1meter </a:t>
            </a:r>
            <a:r>
              <a:rPr lang="en-US" sz="2000" dirty="0" err="1"/>
              <a:t>persegi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Kawat</a:t>
            </a:r>
            <a:r>
              <a:rPr lang="en-US" sz="2000" dirty="0" smtClean="0"/>
              <a:t> </a:t>
            </a:r>
            <a:r>
              <a:rPr lang="en-US" sz="2000" dirty="0" err="1"/>
              <a:t>halus</a:t>
            </a:r>
            <a:r>
              <a:rPr lang="en-US" sz="2000" dirty="0"/>
              <a:t> 1 </a:t>
            </a:r>
            <a:r>
              <a:rPr lang="en-US" sz="2000" dirty="0" err="1"/>
              <a:t>gulung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err="1" smtClean="0"/>
              <a:t>Gunting</a:t>
            </a:r>
            <a:r>
              <a:rPr lang="en-US" sz="2000" dirty="0" smtClean="0"/>
              <a:t> </a:t>
            </a:r>
            <a:r>
              <a:rPr lang="en-US" sz="2000" dirty="0" err="1"/>
              <a:t>seng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/>
              <a:t>ukur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Lem</a:t>
            </a:r>
            <a:r>
              <a:rPr lang="en-US" sz="2000" dirty="0" smtClean="0"/>
              <a:t> </a:t>
            </a:r>
            <a:r>
              <a:rPr lang="en-US" sz="2000" dirty="0" err="1"/>
              <a:t>besi</a:t>
            </a:r>
            <a:endParaRPr lang="en-US" sz="2000" dirty="0"/>
          </a:p>
          <a:p>
            <a:r>
              <a:rPr lang="en-US" sz="2000" dirty="0" smtClean="0"/>
              <a:t>Tang </a:t>
            </a:r>
            <a:r>
              <a:rPr lang="en-US" sz="2000" dirty="0" err="1"/>
              <a:t>lancip</a:t>
            </a:r>
            <a:endParaRPr lang="en-US" sz="2000" dirty="0"/>
          </a:p>
          <a:p>
            <a:r>
              <a:rPr lang="en-US" sz="2000" dirty="0" smtClean="0"/>
              <a:t>Tang </a:t>
            </a:r>
            <a:r>
              <a:rPr lang="en-US" sz="2000" dirty="0" err="1"/>
              <a:t>buaya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Tang </a:t>
            </a:r>
            <a:r>
              <a:rPr lang="en-US" sz="2000" dirty="0" err="1"/>
              <a:t>potong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Tugas</a:t>
            </a:r>
            <a:endParaRPr lang="en-US" sz="2000" dirty="0"/>
          </a:p>
          <a:p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/>
              <a:t>kontur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armature </a:t>
            </a:r>
            <a:r>
              <a:rPr lang="en-US" sz="2000" dirty="0" err="1"/>
              <a:t>kepala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kawat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36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9</cp:revision>
  <dcterms:created xsi:type="dcterms:W3CDTF">2016-05-23T03:17:56Z</dcterms:created>
  <dcterms:modified xsi:type="dcterms:W3CDTF">2016-05-23T03:51:26Z</dcterms:modified>
</cp:coreProperties>
</file>