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Praktek</a:t>
            </a:r>
            <a:r>
              <a:rPr lang="en-US" dirty="0" smtClean="0"/>
              <a:t> : </a:t>
            </a:r>
          </a:p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Wajah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Skluptur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Pertemuan</a:t>
            </a:r>
            <a:r>
              <a:rPr lang="en-US" dirty="0" smtClean="0"/>
              <a:t>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9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Bahan</a:t>
            </a:r>
            <a:r>
              <a:rPr lang="en-US" dirty="0"/>
              <a:t> </a:t>
            </a:r>
          </a:p>
          <a:p>
            <a:r>
              <a:rPr lang="en-US" dirty="0" err="1" smtClean="0"/>
              <a:t>Plastisin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 err="1" smtClean="0"/>
              <a:t>Alat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/>
              <a:t>sclupture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err="1" smtClean="0"/>
              <a:t>Tugas</a:t>
            </a:r>
            <a:endParaRPr lang="en-US" dirty="0"/>
          </a:p>
          <a:p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wajah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referensi</a:t>
            </a:r>
            <a:r>
              <a:rPr lang="en-US" dirty="0"/>
              <a:t> </a:t>
            </a:r>
            <a:r>
              <a:rPr lang="en-US" dirty="0" err="1"/>
              <a:t>gambar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3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endParaRPr lang="en-US" dirty="0"/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memindahkan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 smtClean="0"/>
              <a:t>wujud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53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</TotalTime>
  <Words>20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Skluptur Pertemuan 7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Skulptur Pertemuan 2</dc:title>
  <dc:creator>Windows User</dc:creator>
  <cp:lastModifiedBy>Windows User</cp:lastModifiedBy>
  <cp:revision>12</cp:revision>
  <dcterms:created xsi:type="dcterms:W3CDTF">2016-05-23T03:17:56Z</dcterms:created>
  <dcterms:modified xsi:type="dcterms:W3CDTF">2016-05-23T03:51:34Z</dcterms:modified>
</cp:coreProperties>
</file>