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87A392D-4CC5-4A6B-A1C9-81C371B57DBA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0315212-BD58-4D6E-91F8-FECA03D85486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706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1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Pengenalan Materi pengetahuan dari sumber buku dan internet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Etimologi, Sejarah Industri Kriya dan pemanfaatannya, HAKI, dasar-dasar desain 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mendapatkan pengetahuan yang luas tentang sejarah desain dari barat menuju ke  timur asia, serta pergerakannya. Mampu menangkap momen khusus yang disimpulkan ke dalam penulisan ringkasan.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Melakukan  diskusi ringan dan materi kuliah yang menggambarkan penguatan sosok industri semenjak ada desain dan berkembang di dunia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Application>LibreOffice/6.1.5.1$Linux_X86_64 LibreOffice_project/10$Build-1</Application>
  <Words>5</Words>
  <Paragraphs>24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2013-03-02T13:50:32Z</dcterms:modified>
  <cp:revision>174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