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1642985-087D-437A-96C9-4E8B36E02697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D5E5A4A-93AF-4B2B-81F1-04AAB5F4A9F6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54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11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sumber buku dan internetEtimologi, Sejarah Revolusi Industri , HAKI, dasar-desain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mampu merancang dari awal segala kaitan yang berhubungan dengan rencana  produksi , jumlah barang, market dan segala perijinan termasuk hak cipta. Diharapkan mampu mebangkitkan minat intrepenership dalam kewirausahaaan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Membuat studi banding beberapa industri skala kecil, menengah hingga besar dan analisa dampaknya bagi masyarakat pengguna. Menggabungkan teori dan praktek menjadi sebuah analisa.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Application>LibreOffice/6.1.5.2$Linux_X86_64 LibreOffice_project/10$Build-2</Application>
  <Words>5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2013-03-02T13:54:11Z</dcterms:modified>
  <cp:revision>183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