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432E55F5-9249-4361-9A80-BBC15E90BAA9}" type="datetime">
              <a:rPr b="0" lang="en-US" sz="1200" spc="-1" strike="noStrike">
                <a:solidFill>
                  <a:srgbClr val="8b8b8b"/>
                </a:solidFill>
                <a:latin typeface="Arial"/>
              </a:rPr>
              <a:t>1/7/20</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42717EE9-CB4E-4F1F-9D22-AFC96798B3C8}" type="slidenum">
              <a:rPr b="0" lang="en-US" sz="1200" spc="-1" strike="noStrike">
                <a:solidFill>
                  <a:srgbClr val="8b8b8b"/>
                </a:solidFill>
                <a:latin typeface="Arial"/>
              </a:rPr>
              <a:t>&lt;number&gt;</a:t>
            </a:fld>
            <a:endParaRPr b="0" lang="en-US"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ffffff"/>
              </a:buClr>
              <a:buSzPct val="75000"/>
              <a:buFont typeface="Symbol" charset="2"/>
              <a:buChar char=""/>
            </a:pPr>
            <a:r>
              <a:rPr b="0" lang="en-US" sz="2400" spc="-1" strike="noStrike">
                <a:solidFill>
                  <a:srgbClr val="000000"/>
                </a:solidFill>
                <a:latin typeface="Calibri"/>
              </a:rPr>
              <a:t>Second Outline Level</a:t>
            </a:r>
            <a:endParaRPr b="0" lang="en-US" sz="2400" spc="-1" strike="noStrike">
              <a:solidFill>
                <a:srgbClr val="000000"/>
              </a:solidFill>
              <a:latin typeface="Calibri"/>
            </a:endParaRPr>
          </a:p>
          <a:p>
            <a:pPr lvl="2" marL="1296000" indent="-288000">
              <a:spcBef>
                <a:spcPts val="850"/>
              </a:spcBef>
              <a:buClr>
                <a:srgbClr val="ffffff"/>
              </a:buClr>
              <a:buSzPct val="45000"/>
              <a:buFont typeface="Wingdings" charset="2"/>
              <a:buChar char=""/>
            </a:pPr>
            <a:r>
              <a:rPr b="0" lang="en-US" sz="2000" spc="-1" strike="noStrike">
                <a:solidFill>
                  <a:srgbClr val="000000"/>
                </a:solidFill>
                <a:latin typeface="Calibri"/>
              </a:rPr>
              <a:t>Third Outline Level</a:t>
            </a:r>
            <a:endParaRPr b="0" lang="en-US" sz="2000" spc="-1" strike="noStrike">
              <a:solidFill>
                <a:srgbClr val="000000"/>
              </a:solidFill>
              <a:latin typeface="Calibri"/>
            </a:endParaRPr>
          </a:p>
          <a:p>
            <a:pPr lvl="3" marL="1728000" indent="-216000">
              <a:spcBef>
                <a:spcPts val="567"/>
              </a:spcBef>
              <a:buClr>
                <a:srgbClr val="ffffff"/>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ffffff"/>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ffffff"/>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ffffff"/>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457200" y="149400"/>
            <a:ext cx="8164080" cy="70650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Industri Kriya dan pemanfaatannya,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mendapatkan pengetahuan yang luas tentang sejarah desain dari barat menuju ke  timur asia, serta pergerakannya. Mampu menangkap momen khusus yang disimpulkan ke dalam penulisan ringkasan.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diskusi ringan dan materi kuliah yang menggambarkan penguatan sosok industri semenjak ada desain dan berkembang di dunia</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200" spc="-1" strike="noStrike">
                <a:solidFill>
                  <a:srgbClr val="ffffff"/>
                </a:solidFill>
                <a:latin typeface="Calibri"/>
              </a:rPr>
              <a:t>PUSTAKA</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Calibri"/>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Human Dimension and Interior Space, 1979, Martin Zelnik, Julius Panero.</a:t>
            </a:r>
            <a:endParaRPr b="0" lang="en-US" sz="1200" spc="-1" strike="noStrike">
              <a:latin typeface="Arial"/>
            </a:endParaRPr>
          </a:p>
          <a:p>
            <a:pPr>
              <a:lnSpc>
                <a:spcPct val="100000"/>
              </a:lnSpc>
            </a:pPr>
            <a:endParaRPr b="0" lang="en-US" sz="1200" spc="-1" strike="noStrike">
              <a:latin typeface="Arial"/>
            </a:endParaRPr>
          </a:p>
          <a:p>
            <a:pPr>
              <a:lnSpc>
                <a:spcPct val="100000"/>
              </a:lnSpc>
            </a:pP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457200" y="149400"/>
            <a:ext cx="8164080" cy="6548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11</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mampu merancang dari awal segala kaitan yang berhubungan dengan rencana  produksi , jumlah barang, market dan segala perijinan termasuk hak cipta. Diharapkan mampu mebangkitkan minat intrepenership dalam kewirausahaaan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studi banding beberapa industri skala kecil, menengah hingga besar dan analisa dampaknya bagi masyarakat pengguna. Menggabungkan teori dan praktek menjadi sebuah analisa.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457200" y="149400"/>
            <a:ext cx="8164080" cy="66398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12</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Proses yang terdapat di sistem mekanisme berjalan sebuah industri besar menjadi pengalaman untuk dianalisa. Program kuliah lapangan meninjau industri skala kecil menengah hingga besar.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rencana perjalanan ke suatau kawasan sebagai rangkaian kuliah lapangan. Targetnya adalah sebuah laporan kerja secara tertulis. Makna dari tinjauan ini disesuaikan dengan skala projek yang sedang dilaksanakan agar anatar teori dan praktek bisa menjadi lebih dekat.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57200" y="149400"/>
            <a:ext cx="8164080" cy="60912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13</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Memiliki pelaman bagi sebuah data yang cukup dalam pengambilan keputusan sebagai dasar pijakan projek selanjutnya. Materi yang berupa konsep  berpijak pada aturan yang ada dalam kaidah desain industri menjadi dsar pijakan.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presentasi model dan penulisan agar bisa diterapkan menjadi bahan ujian. Persiapan ujian meliputi konsep awal projek ,  display dan material presentasi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457200" y="149400"/>
            <a:ext cx="8164080" cy="60912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14</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Dasar  materi yang dipelajari adalah bisa berupa penelitian dan pengembangan  berbagai macam bentuk usaha. Dan mengutamakan pengetahuan industri secara khusus.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Menyiapkan  materi pembahasan yang mencakup bidang inovasi kedepan, prasyarat ujian akhir semester.</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a:off x="457200" y="149400"/>
            <a:ext cx="8164080" cy="55425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15</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dapat mengerjakan soal-soal mengenai perencanaan industri skala kecil.</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latihan simulasi perencanaan membuat rancangan awal desain berkategori kecil.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457200" y="149400"/>
            <a:ext cx="8164080" cy="6548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2</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mendapatkan pengetahuan dan membuat kegiatan awal merangkum sumber dasar perjalanan desain kriya dan industri rakyat umumnya.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diskusi ringan dan materi kuliah yang menggambarkan penguatan sosok industri  kriya semenjak ada desain dan berkembang di dunia. Mencari alur yang tepat dalam menggambarkan tabel rencana desain.</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457200" y="149400"/>
            <a:ext cx="8164080" cy="6548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3</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dan kriya,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mengarahkan kegiatan pencarian ilmu dasar desain dengan teori-teorinya  yang didapat dari buku. Melakukan pencarian sumber langsung dari pengusaha atau industri kecil  berbasis kriya yang ada disekitar kita sebagai sumber kajian.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diskusi ringan membahas literatur buku dan membuat eksperimen skema alur produksi usaha kecil masyarakat. Mempresentasikan secara perorangan .</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457200" y="149400"/>
            <a:ext cx="8164080" cy="654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4</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diharapkan sudah mampu membuat alur rencana produkasi sederhana dari sebuah proses industri kecil. Mulai membuat anggaran yang bersifat tentatif dan bisa diterapkan dapat dijadikan produk. Target yang ingin dicapai adalah mahasiswa mengerti dan mampu melakukan test pertama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kajian yang menganalisa studi yang fokus terhadap satu bidang kegiatan. Target yang ingin dicapai menjadi uraian bahasan dan bisa dikaitkan dengan bidang ekonomi secara mikro.</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457200" y="149400"/>
            <a:ext cx="8164080" cy="64573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5</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diharapkan mencapai bobot materi yang cukup sehingga dapat mulai membuat pra rencana proyek yang digagas sendiri. Kaitannya nanti bersinggungan dengan beberapa sumber kinerja yang diambil berkaitan dengan tema tugas proyek.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struktur analisa awal berupa kajian budaya dan desain dalam penerapannya di masysrakat. Berkaitan dengan disiplin ilmu sosiologi dan budaya  sebagai bahan acuan.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457200" y="149400"/>
            <a:ext cx="8164080" cy="69130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6</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mencapai bobot materi yang cukup sehingga dapat mulai membuat pra rencana proyek yang digagas sendiri. Kaitannya nanti bersinggungan dengan beberapa sumber kinerja yang diambil berkaitan dengan tema tugas proyek.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Mengisi  penulisan di blog dan mempresentasikan dikelas. Kandungan yang terdapat di penulisan menjadi dasar dilaksanakannya projek berujung pada model dari sebuah produk dengan skala yang sudah ditentukan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57200" y="149400"/>
            <a:ext cx="8164080" cy="67305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7</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mempersiapkan pelaksanaan dan membicarakan tema khusus yang sudah disepakati dengan pembimbing. Tema khusu ini menjadi  kajian yang berwujud karya produk . Sehingga dapat ditelusuri pemanfaatan  ilmunya.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Melaporkan kegiatan yang bersifat teknis dengan unsur perhitungan biaya pada projek ini. Gagasan awal dapat dirubah bila mendapatkan hal yang baru dan perlu untuk  meningkatkan nilai karya tersebut.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457200" y="149400"/>
            <a:ext cx="8164080" cy="654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9</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i="1" lang="en-US" sz="1800" spc="-1" strike="noStrike">
                <a:solidFill>
                  <a:srgbClr val="ffffff"/>
                </a:solidFill>
                <a:latin typeface="Calibri"/>
              </a:rPr>
              <a:t>kreasi  </a:t>
            </a:r>
            <a:r>
              <a:rPr b="0" lang="en-US" sz="1800" spc="-1" strike="noStrike">
                <a:solidFill>
                  <a:srgbClr val="ffffff"/>
                </a:solidFill>
                <a:latin typeface="Calibri"/>
              </a:rPr>
              <a:t>tentang bentuk,  konfigurasi, atau komposisi garis atau warna, atau garis dan warna atau gabungan dari padanya yang berbentuk tiga demensi atau dua dimensi yang memberikan kesan estatis dan dapat  diwujud kan dalam pola tiga dimensi atau dua demensi serta dapat  dipakai untuk menghasilkan suatu produk, barang, komoditas industri atau kerajinan tangan.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Mendiskusikan tentang rancangan sketsa yang didapat dari sumber atau literatur khusus. Struktur alur penulisan dimunculkan sebagai garis besaryang sudah ditentukan sejak awal.</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457200" y="149400"/>
            <a:ext cx="8164080" cy="62737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10</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mencari bahan literatur untuk kajian desain hak cipta. Dengan mengikuti prosedur seolah akan mendaftarkan karya projek tersebut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suatu sistem cara pendaftaran yang bisa menjadi perlindungan hak cipta karya mahasiswa tersebut hal ini mendorong minat agar mengatahui lebih jauh undang-undang yg mengaturnya.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3243</TotalTime>
  <Application>LibreOffice/6.1.5.1$Linux_X86_64 LibreOffice_project/10$Build-1</Application>
  <Words>70</Words>
  <Paragraphs>306</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2013-03-02T14:38:48Z</dcterms:modified>
  <cp:revision>176</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14</vt:i4>
  </property>
</Properties>
</file>