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85800" y="2130480"/>
            <a:ext cx="7772040" cy="68130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D20DEF07-A72F-4D12-B88D-5B3F4253F58C}" type="datetime">
              <a:rPr b="0" lang="en-US" sz="1200" spc="-1" strike="noStrike">
                <a:solidFill>
                  <a:srgbClr val="8b8b8b"/>
                </a:solidFill>
                <a:latin typeface="Arial"/>
              </a:rPr>
              <a:t>1/7/20</a:t>
            </a:fld>
            <a:endParaRPr b="0" lang="en-US"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C3751EF2-F4CB-4B00-901F-BEEAD938572C}" type="slidenum">
              <a:rPr b="0" lang="en-US" sz="1200" spc="-1" strike="noStrike">
                <a:solidFill>
                  <a:srgbClr val="8b8b8b"/>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CustomShape 1"/>
          <p:cNvSpPr/>
          <p:nvPr/>
        </p:nvSpPr>
        <p:spPr>
          <a:xfrm>
            <a:off x="457200" y="149400"/>
            <a:ext cx="8164080" cy="60912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13</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Memiliki pelaman bagi sebuah data yang cukup dalam pengambilan keputusan sebagai dasar pijakan projek selanjutnya. Materi yang berupa konsep  berpijak pada aturan yang ada dalam kaidah desain industri menjadi dsar pijakan.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presentasi model dan penulisan agar bisa diterapkan menjadi bahan ujian. Persiapan ujian meliputi konsep awal projek ,  display dan material presentasi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3247</TotalTime>
  <Application>LibreOffice/6.1.5.2$Linux_X86_64 LibreOffice_project/10$Build-2</Application>
  <Words>5</Words>
  <Paragraphs>21</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2013-03-02T13:55:05Z</dcterms:modified>
  <cp:revision>184</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vt:i4>
  </property>
</Properties>
</file>