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0533EFC-6CF7-44F4-946E-4233C6A8E2B0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CB22547-8D0C-4DAD-B9D9-FD162D62FB30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09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14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sumber buku dan internetEtimologi, Sejarah Revolusi Industri , HAKI, dasar-desain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Dasar  materi yang dipelajari adalah bisa berupa penelitian dan pengembangan  berbagai macam bentuk usaha. Dan mengutamakan pengetahuan industri secara khusus.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Menyiapkan  materi pembahasan yang mencakup bidang inovasi kedepan, prasyarat ujian akhir semester.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Application>LibreOffice/6.1.5.2$Linux_X86_64 LibreOffice_project/10$Build-2</Application>
  <Words>5</Words>
  <Paragraphs>21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2013-03-02T13:55:49Z</dcterms:modified>
  <cp:revision>185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