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C2E18E1-651C-4276-A580-9F3DDD557CC0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967458E-2726-4785-81A8-6BFE095815F7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149400"/>
            <a:ext cx="8164080" cy="6548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</a:rPr>
              <a:t>DESAIN KRIYA - PERTEMUAN  2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Pengenalan Materi pengetahuan dari sumber buku dan internet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Etimologi, Sejarah Revolusi Industri , HAKI, dasar-dasar desain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Mahasiswa mendapatkan pengetahuan dan membuat kegiatan awal merangkum sumber dasar perjalanan desain kriya dan industri rakyat umumnya. 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Melakukan  diskusi ringan dan materi kuliah yang menggambarkan penguatan sosok industri  kriya semenjak ada desain dan berkembang di dunia. Mencari alur yang tepat dalam menggambarkan tabel rencana desain.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http://www.ipindo.com/index.php/info-desain-industri.html?start=2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http://www.dgip.go.id/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http://repository.usu.ac.id/bitstream/123456789/18439/3/Chapter%20II.pdf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Pengantar Metodologi Penelitian Budaya Rupa, 2005, Dr. Agus Sachari.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Perlindungan Desain Industri: Tantangan Dan Hambatan Dalam Praktiknya Di Indonesia, 2010, Ansori Sinungan,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Rob Thompson, Product and Furniture Design (The Manufacturing Guides) , 2011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William Lidwell and Gerry Manacsa, Deconstructing Product Design: Exploring the Form, Function, Usability, Sustainability, and Commercial Success of 100 Amazing Products by (Nov 1, 2009)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Human Dimension and Interior Space, 1979, Martin Zelnik, Julius Panero.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3243</TotalTime>
  <Application>LibreOffice/6.1.5.1$Linux_X86_64 LibreOffice_project/10$Build-1</Application>
  <Words>5</Words>
  <Paragraphs>23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2013-03-02T13:50:55Z</dcterms:modified>
  <cp:revision>175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