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71CC7E0-6D85-4772-9A4F-5B496A3EFBD1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A7A8B02-D026-4DAA-A99A-32CFE72BAC50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149400"/>
            <a:ext cx="8164080" cy="6548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</a:rPr>
              <a:t>DESAIN KRIYA - PERTEMUAN  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Pengenalan Materi pengetahuan dari sumber buku dan internet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Etimologi, Sejarah Revolusi Industri  dan kriya, HAKI, dasar-dasar desain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Mahasiswa mengarahkan kegiatan pencarian ilmu dasar desain dengan teori-teorinya  yang didapat dari buku. Melakukan pencarian sumber langsung dari pengusaha atau industri kecil  berbasis kriya yang ada disekitar kita sebagai sumber kajian.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Melakukan  diskusi ringan membahas literatur buku dan membuat eksperimen skema alur produksi usaha kecil masyarakat. Mempresentasikan secara perorangan 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http://www.ipindo.com/index.php/info-desain-industri.html?start=2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http://www.dgip.go.id/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http://repository.usu.ac.id/bitstream/123456789/18439/3/Chapter%20II.pdf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Pengantar Metodologi Penelitian Budaya Rupa, 2005, Dr. Agus Sachari.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Perlindungan Desain Industri: Tantangan Dan Hambatan Dalam Praktiknya Di Indonesia, 2010, Ansori Sinungan,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Rob Thompson, Product and Furniture Design (The Manufacturing Guides) , 2011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William Lidwell and Gerry Manacsa, Deconstructing Product Design: Exploring the Form, Function, Usability, Sustainability, and Commercial Success of 100 Amazing Products by (Nov 1, 2009)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Human Dimension and Interior Space, 1979, Martin Zelnik, Julius Panero.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3243</TotalTime>
  <Application>LibreOffice/6.1.5.1$Linux_X86_64 LibreOffice_project/10$Build-1</Application>
  <Words>5</Words>
  <Paragraphs>23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2013-03-02T13:51:29Z</dcterms:modified>
  <cp:revision>176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