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6"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7"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4"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5"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7"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85800" y="2130480"/>
            <a:ext cx="7772040" cy="68130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1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8"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Calibri"/>
            </a:endParaRPr>
          </a:p>
        </p:txBody>
      </p:sp>
      <p:sp>
        <p:nvSpPr>
          <p:cNvPr id="1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85800" y="2130480"/>
            <a:ext cx="7772040" cy="146952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Arial"/>
            </a:endParaRPr>
          </a:p>
        </p:txBody>
      </p:sp>
      <p:sp>
        <p:nvSpPr>
          <p:cNvPr id="1" name="PlaceHolder 2"/>
          <p:cNvSpPr>
            <a:spLocks noGrp="1"/>
          </p:cNvSpPr>
          <p:nvPr>
            <p:ph type="dt"/>
          </p:nvPr>
        </p:nvSpPr>
        <p:spPr>
          <a:xfrm>
            <a:off x="457200" y="6356520"/>
            <a:ext cx="2133360" cy="364680"/>
          </a:xfrm>
          <a:prstGeom prst="rect">
            <a:avLst/>
          </a:prstGeom>
        </p:spPr>
        <p:txBody>
          <a:bodyPr anchor="ctr">
            <a:noAutofit/>
          </a:bodyPr>
          <a:p>
            <a:pPr>
              <a:lnSpc>
                <a:spcPct val="100000"/>
              </a:lnSpc>
            </a:pPr>
            <a:fld id="{F60E953B-5DBE-4FD1-97B9-FFF44D7BEC62}" type="datetime">
              <a:rPr b="0" lang="en-US" sz="1200" spc="-1" strike="noStrike">
                <a:solidFill>
                  <a:srgbClr val="8b8b8b"/>
                </a:solidFill>
                <a:latin typeface="Arial"/>
              </a:rPr>
              <a:t>1/7/20</a:t>
            </a:fld>
            <a:endParaRPr b="0" lang="en-US" sz="1200" spc="-1" strike="noStrike">
              <a:latin typeface="Times New Roman"/>
            </a:endParaRPr>
          </a:p>
        </p:txBody>
      </p:sp>
      <p:sp>
        <p:nvSpPr>
          <p:cNvPr id="2" name="PlaceHolder 3"/>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3" name="PlaceHolder 4"/>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581FAFDA-5BB3-49C8-BB2A-991BDE28B543}" type="slidenum">
              <a:rPr b="0" lang="en-US" sz="1200" spc="-1" strike="noStrike">
                <a:solidFill>
                  <a:srgbClr val="8b8b8b"/>
                </a:solidFill>
                <a:latin typeface="Arial"/>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 name="CustomShape 1"/>
          <p:cNvSpPr/>
          <p:nvPr/>
        </p:nvSpPr>
        <p:spPr>
          <a:xfrm>
            <a:off x="457200" y="149400"/>
            <a:ext cx="8164080" cy="654912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2400" spc="-1" strike="noStrike">
                <a:solidFill>
                  <a:srgbClr val="ffffff"/>
                </a:solidFill>
                <a:latin typeface="Arial"/>
              </a:rPr>
              <a:t>DESAIN KRIYA - PERTEMUAN  4</a:t>
            </a:r>
            <a:endParaRPr b="0" lang="en-US" sz="24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UMUM (TIU)</a:t>
            </a:r>
            <a:endParaRPr b="0" lang="en-US" sz="1800" spc="-1" strike="noStrike">
              <a:latin typeface="Arial"/>
            </a:endParaRPr>
          </a:p>
          <a:p>
            <a:pPr>
              <a:lnSpc>
                <a:spcPct val="100000"/>
              </a:lnSpc>
            </a:pPr>
            <a:r>
              <a:rPr b="0" lang="en-US" sz="1800" spc="-1" strike="noStrike">
                <a:solidFill>
                  <a:srgbClr val="ffffff"/>
                </a:solidFill>
                <a:latin typeface="Calibri"/>
              </a:rPr>
              <a:t>Pengenalan Materi pengetahuan dari sumber buku dan internet</a:t>
            </a:r>
            <a:endParaRPr b="0" lang="en-US" sz="1800" spc="-1" strike="noStrike">
              <a:latin typeface="Arial"/>
            </a:endParaRPr>
          </a:p>
          <a:p>
            <a:pPr>
              <a:lnSpc>
                <a:spcPct val="100000"/>
              </a:lnSpc>
            </a:pPr>
            <a:r>
              <a:rPr b="0" lang="en-US" sz="1800" spc="-1" strike="noStrike">
                <a:solidFill>
                  <a:srgbClr val="ffffff"/>
                </a:solidFill>
                <a:latin typeface="Calibri"/>
              </a:rPr>
              <a:t>Etimologi, Sejarah Revolusi Industri , HAKI, dasar-dasar desain </a:t>
            </a:r>
            <a:endParaRPr b="0" lang="en-US" sz="1800" spc="-1" strike="noStrike">
              <a:latin typeface="Arial"/>
            </a:endParaRPr>
          </a:p>
          <a:p>
            <a:pPr>
              <a:lnSpc>
                <a:spcPct val="100000"/>
              </a:lnSpc>
            </a:pPr>
            <a:r>
              <a:rPr b="0" lang="en-US" sz="1800" spc="-1" strike="noStrike">
                <a:solidFill>
                  <a:srgbClr val="ffffff"/>
                </a:solidFill>
                <a:latin typeface="Calibri"/>
              </a:rPr>
              <a:t> </a:t>
            </a:r>
            <a:endParaRPr b="0" lang="en-US" sz="1800" spc="-1" strike="noStrike">
              <a:latin typeface="Arial"/>
            </a:endParaRPr>
          </a:p>
          <a:p>
            <a:pPr>
              <a:lnSpc>
                <a:spcPct val="100000"/>
              </a:lnSpc>
            </a:pPr>
            <a:r>
              <a:rPr b="1" lang="en-US" sz="1800" spc="-1" strike="noStrike">
                <a:solidFill>
                  <a:srgbClr val="ffffff"/>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ffffff"/>
                </a:solidFill>
                <a:latin typeface="Calibri"/>
              </a:rPr>
              <a:t>Mahasiswa diharapkan sudah mampu membuat alur rencana produkasi sederhana dari sebuah proses industri kecil. Mulai membuat anggaran yang bersifat tentatif dan bisa diterapkan dapat dijadikan produk. Target yang ingin dicapai adalah mahasiswa mengerti dan mampu melakukan test pertama</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ffffff"/>
                </a:solidFill>
                <a:latin typeface="Calibri"/>
              </a:rPr>
              <a:t>ISI KULIAH </a:t>
            </a:r>
            <a:endParaRPr b="0" lang="en-US" sz="1800" spc="-1" strike="noStrike">
              <a:latin typeface="Arial"/>
            </a:endParaRPr>
          </a:p>
          <a:p>
            <a:pPr>
              <a:lnSpc>
                <a:spcPct val="100000"/>
              </a:lnSpc>
            </a:pPr>
            <a:r>
              <a:rPr b="0" lang="en-US" sz="1800" spc="-1" strike="noStrike">
                <a:solidFill>
                  <a:srgbClr val="ffffff"/>
                </a:solidFill>
                <a:latin typeface="Calibri"/>
              </a:rPr>
              <a:t>Melakukan kajian yang menganalisa studi yang fokus terhadap satu bidang kegiatan. Target yang ingin dicapai menjadi uraian bahasan dan bisa dikaitkan dengan bidang ekonomi secara mikro.</a:t>
            </a:r>
            <a:endParaRPr b="0" lang="en-US" sz="1800" spc="-1" strike="noStrike">
              <a:latin typeface="Arial"/>
            </a:endParaRPr>
          </a:p>
          <a:p>
            <a:pPr>
              <a:lnSpc>
                <a:spcPct val="100000"/>
              </a:lnSpc>
            </a:pPr>
            <a:r>
              <a:rPr b="0" lang="en-US" sz="1800" spc="-1" strike="noStrike">
                <a:solidFill>
                  <a:srgbClr val="ff0000"/>
                </a:solidFill>
                <a:latin typeface="Calibri"/>
              </a:rPr>
              <a:t> </a:t>
            </a:r>
            <a:endParaRPr b="0" lang="en-US" sz="1800" spc="-1" strike="noStrike">
              <a:latin typeface="Arial"/>
            </a:endParaRPr>
          </a:p>
          <a:p>
            <a:pPr>
              <a:lnSpc>
                <a:spcPct val="100000"/>
              </a:lnSpc>
            </a:pPr>
            <a:r>
              <a:rPr b="1" lang="en-US" sz="1400" spc="-1" strike="noStrike">
                <a:solidFill>
                  <a:srgbClr val="ffffff"/>
                </a:solidFill>
                <a:latin typeface="Calibri"/>
              </a:rPr>
              <a:t>LINK EXTERNAL</a:t>
            </a:r>
            <a:endParaRPr b="0" lang="en-US" sz="1400" spc="-1" strike="noStrike">
              <a:latin typeface="Arial"/>
            </a:endParaRPr>
          </a:p>
          <a:p>
            <a:pPr>
              <a:lnSpc>
                <a:spcPct val="100000"/>
              </a:lnSpc>
            </a:pPr>
            <a:r>
              <a:rPr b="0" lang="en-US" sz="1200" spc="-1" strike="noStrike">
                <a:solidFill>
                  <a:srgbClr val="ffffff"/>
                </a:solidFill>
                <a:latin typeface="Calibri"/>
              </a:rPr>
              <a:t>http://www.ipindo.com/index.php/info-desain-industri.html?start=2</a:t>
            </a:r>
            <a:endParaRPr b="0" lang="en-US" sz="1200" spc="-1" strike="noStrike">
              <a:latin typeface="Arial"/>
            </a:endParaRPr>
          </a:p>
          <a:p>
            <a:pPr>
              <a:lnSpc>
                <a:spcPct val="100000"/>
              </a:lnSpc>
            </a:pPr>
            <a:r>
              <a:rPr b="0" lang="en-US" sz="1200" spc="-1" strike="noStrike">
                <a:solidFill>
                  <a:srgbClr val="ffffff"/>
                </a:solidFill>
                <a:latin typeface="Calibri"/>
              </a:rPr>
              <a:t>http://www.dgip.go.id/</a:t>
            </a:r>
            <a:endParaRPr b="0" lang="en-US" sz="1200" spc="-1" strike="noStrike">
              <a:latin typeface="Arial"/>
            </a:endParaRPr>
          </a:p>
          <a:p>
            <a:pPr>
              <a:lnSpc>
                <a:spcPct val="100000"/>
              </a:lnSpc>
            </a:pPr>
            <a:r>
              <a:rPr b="0" lang="en-US" sz="1200" spc="-1" strike="noStrike">
                <a:solidFill>
                  <a:srgbClr val="ffffff"/>
                </a:solidFill>
                <a:latin typeface="Calibri"/>
              </a:rPr>
              <a:t>http://repository.usu.ac.id/bitstream/123456789/18439/3/Chapter%20II.pdf</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ffffff"/>
                </a:solidFill>
                <a:latin typeface="Calibri"/>
              </a:rPr>
              <a:t>PUSTAKA</a:t>
            </a:r>
            <a:endParaRPr b="0" lang="en-US" sz="14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Pengantar Metodologi Penelitian Budaya Rupa, 2005, Dr. Agus Sachari.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Perlindungan Desain Industri: Tantangan Dan Hambatan Dalam Praktiknya Di Indonesia, 2010, Ansori Sinungan, </a:t>
            </a:r>
            <a:endParaRPr b="0" lang="en-US" sz="1200" spc="-1" strike="noStrike">
              <a:latin typeface="Arial"/>
            </a:endParaRPr>
          </a:p>
          <a:p>
            <a:pPr marL="228600" indent="-228240">
              <a:lnSpc>
                <a:spcPct val="100000"/>
              </a:lnSpc>
              <a:buClr>
                <a:srgbClr val="ffffff"/>
              </a:buClr>
              <a:buFont typeface="StarSymbol"/>
              <a:buAutoNum type="arabicPeriod"/>
            </a:pPr>
            <a:r>
              <a:rPr b="0" lang="en-US" sz="1200" spc="-1" strike="noStrike">
                <a:solidFill>
                  <a:srgbClr val="ffffff"/>
                </a:solidFill>
                <a:latin typeface="Calibri"/>
              </a:rPr>
              <a:t> </a:t>
            </a:r>
            <a:r>
              <a:rPr b="0" lang="en-US" sz="1200" spc="-1" strike="noStrike">
                <a:solidFill>
                  <a:srgbClr val="ffffff"/>
                </a:solidFill>
                <a:latin typeface="Arial"/>
              </a:rPr>
              <a:t>Rob Thompson, Product and Furniture Design (The Manufacturing Guides) , 2011</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3243</TotalTime>
  <Application>LibreOffice/6.1.5.1$Linux_X86_64 LibreOffice_project/10$Build-1</Application>
  <Words>5</Words>
  <Paragraphs>21</Paragraphs>
  <Company>UEU</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2012-11-07T05:49:01Z</dcterms:created>
  <dc:creator>TEDDY</dc:creator>
  <dc:description/>
  <dc:language>en-US</dc:language>
  <cp:lastModifiedBy>USER </cp:lastModifiedBy>
  <dcterms:modified xsi:type="dcterms:W3CDTF">2013-03-02T13:51:49Z</dcterms:modified>
  <cp:revision>177</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UEU</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vt:i4>
  </property>
</Properties>
</file>