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ppt/_rels/presentation.xml.rels" ContentType="application/vnd.openxmlformats-package.relationships+xml"/>
  <Override PartName="/ppt/slides/_rels/slide1.xml.rels" ContentType="application/vnd.openxmlformats-package.relationships+xml"/>
  <Override PartName="/ppt/slides/slide1.xml" ContentType="application/vnd.openxmlformats-officedocument.presentationml.slide+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26"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7"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2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2"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34"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5"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6"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7"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8"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9"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5"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7"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
        <p:nvSpPr>
          <p:cNvPr id="1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685800" y="2130480"/>
            <a:ext cx="7772040" cy="681300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1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
        <p:nvSpPr>
          <p:cNvPr id="1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8"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
        <p:nvSpPr>
          <p:cNvPr id="1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0"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2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4"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noAutofit/>
          </a:bodyPr>
          <a:p>
            <a:pPr algn="ctr">
              <a:lnSpc>
                <a:spcPct val="100000"/>
              </a:lnSpc>
            </a:pPr>
            <a:r>
              <a:rPr b="0" lang="en-US" sz="4400" spc="-1" strike="noStrike">
                <a:solidFill>
                  <a:srgbClr val="000000"/>
                </a:solidFill>
                <a:latin typeface="Calibri"/>
              </a:rPr>
              <a:t>Click to edit Master title style</a:t>
            </a:r>
            <a:endParaRPr b="0" lang="en-US" sz="4400" spc="-1" strike="noStrike">
              <a:solidFill>
                <a:srgbClr val="000000"/>
              </a:solidFill>
              <a:latin typeface="Arial"/>
            </a:endParaRPr>
          </a:p>
        </p:txBody>
      </p:sp>
      <p:sp>
        <p:nvSpPr>
          <p:cNvPr id="1" name="PlaceHolder 2"/>
          <p:cNvSpPr>
            <a:spLocks noGrp="1"/>
          </p:cNvSpPr>
          <p:nvPr>
            <p:ph type="dt"/>
          </p:nvPr>
        </p:nvSpPr>
        <p:spPr>
          <a:xfrm>
            <a:off x="457200" y="6356520"/>
            <a:ext cx="2133360" cy="364680"/>
          </a:xfrm>
          <a:prstGeom prst="rect">
            <a:avLst/>
          </a:prstGeom>
        </p:spPr>
        <p:txBody>
          <a:bodyPr anchor="ctr">
            <a:noAutofit/>
          </a:bodyPr>
          <a:p>
            <a:pPr>
              <a:lnSpc>
                <a:spcPct val="100000"/>
              </a:lnSpc>
            </a:pPr>
            <a:fld id="{13908E72-9A9C-49F7-8DD1-CAFA0C2D0383}" type="datetime">
              <a:rPr b="0" lang="en-US" sz="1200" spc="-1" strike="noStrike">
                <a:solidFill>
                  <a:srgbClr val="8b8b8b"/>
                </a:solidFill>
                <a:latin typeface="Arial"/>
              </a:rPr>
              <a:t>1/7/20</a:t>
            </a:fld>
            <a:endParaRPr b="0" lang="en-US" sz="1200" spc="-1" strike="noStrike">
              <a:latin typeface="Times New Roman"/>
            </a:endParaRPr>
          </a:p>
        </p:txBody>
      </p:sp>
      <p:sp>
        <p:nvSpPr>
          <p:cNvPr id="2" name="PlaceHolder 3"/>
          <p:cNvSpPr>
            <a:spLocks noGrp="1"/>
          </p:cNvSpPr>
          <p:nvPr>
            <p:ph type="ftr"/>
          </p:nvPr>
        </p:nvSpPr>
        <p:spPr>
          <a:xfrm>
            <a:off x="3124080" y="6356520"/>
            <a:ext cx="2895120" cy="364680"/>
          </a:xfrm>
          <a:prstGeom prst="rect">
            <a:avLst/>
          </a:prstGeom>
        </p:spPr>
        <p:txBody>
          <a:bodyPr anchor="ctr">
            <a:noAutofit/>
          </a:bodyPr>
          <a:p>
            <a:endParaRPr b="0" lang="en-US" sz="2400" spc="-1" strike="noStrike">
              <a:latin typeface="Times New Roman"/>
            </a:endParaRPr>
          </a:p>
        </p:txBody>
      </p:sp>
      <p:sp>
        <p:nvSpPr>
          <p:cNvPr id="3" name="PlaceHolder 4"/>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0D5F5A1F-2E0C-47B5-853C-740673B84D12}" type="slidenum">
              <a:rPr b="0" lang="en-US" sz="1200" spc="-1" strike="noStrike">
                <a:solidFill>
                  <a:srgbClr val="8b8b8b"/>
                </a:solidFill>
                <a:latin typeface="Arial"/>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 name="CustomShape 1"/>
          <p:cNvSpPr/>
          <p:nvPr/>
        </p:nvSpPr>
        <p:spPr>
          <a:xfrm>
            <a:off x="457200" y="149400"/>
            <a:ext cx="8164080" cy="645732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5</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Pengenalan Materi pengetahuan dari sumber buku dan internet</a:t>
            </a:r>
            <a:endParaRPr b="0" lang="en-US" sz="1800" spc="-1" strike="noStrike">
              <a:latin typeface="Arial"/>
            </a:endParaRPr>
          </a:p>
          <a:p>
            <a:pPr>
              <a:lnSpc>
                <a:spcPct val="100000"/>
              </a:lnSpc>
            </a:pPr>
            <a:r>
              <a:rPr b="0" lang="en-US" sz="1800" spc="-1" strike="noStrike">
                <a:solidFill>
                  <a:srgbClr val="ffffff"/>
                </a:solidFill>
                <a:latin typeface="Calibri"/>
              </a:rPr>
              <a:t>Etimologi, Sejarah Revolusi Industri , HAKI, dasar-dasar desain </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Mahasiswa diharapkan mencapai bobot materi yang cukup sehingga dapat mulai membuat pra rencana proyek yang digagas sendiri. Kaitannya nanti bersinggungan dengan beberapa sumber kinerja yang diambil berkaitan dengan tema tugas proyek.</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Membuat struktur analisa awal berupa kajian budaya dan desain dalam penerapannya di masysrakat. Berkaitan dengan disiplin ilmu sosiologi dan budaya  sebagai bahan acuan.</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3244</TotalTime>
  <Application>LibreOffice/6.1.5.1$Linux_X86_64 LibreOffice_project/10$Build-1</Application>
  <Words>5</Words>
  <Paragraphs>22</Paragraphs>
  <Company>UEU</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2012-11-07T05:49:01Z</dcterms:created>
  <dc:creator>TEDDY</dc:creator>
  <dc:description/>
  <dc:language>en-US</dc:language>
  <cp:lastModifiedBy>USER </cp:lastModifiedBy>
  <dcterms:modified xsi:type="dcterms:W3CDTF">2013-03-02T13:52:29Z</dcterms:modified>
  <cp:revision>178</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UEU</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vt:i4>
  </property>
</Properties>
</file>