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E976431-0105-4DF2-88C9-0ACEF05F2957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5CBD79D-497E-41D8-A0F8-4DD2F103884F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91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6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sumber buku dan internetEtimologi, Sejarah Revolusi Industri , HAKI, dasar-desain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mencapai bobot materi yang cukup sehingga dapat mulai membuat pra rencana proyek yang digagas sendiri. Kaitannya nanti bersinggungan dengan beberapa sumber kinerja yang diambil berkaitan dengan tema tugas proyek.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Mengisi  penulisan di blog dan mempresentasikan dikelas. Kandungan yang terdapat di penulisan menjadi dasar dilaksanakannya projek berujung pada model dari sebuah produk dengan skala yang sudah ditentukan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Application>LibreOffice/6.1.5.1$Linux_X86_64 LibreOffice_project/10$Build-1</Application>
  <Words>5</Words>
  <Paragraphs>23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2013-03-02T13:52:51Z</dcterms:modified>
  <cp:revision>179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