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D609273-4D59-4EEF-8049-F1B571277847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E47AA5D-2E53-4561-BE3F-E61553B76282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49400"/>
            <a:ext cx="8164080" cy="673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</a:rPr>
              <a:t>DESAIN KRIYA - PERTEMUAN  7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sumber buku dan internetEtimologi, Sejarah Revolusi Industri , HAKI, dasar-desain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Mahasiswa  mempersiapkan pelaksanaan dan membicarakan tema khusus yang sudah disepakati dengan pembimbing. Tema khusu ini menjadi  kajian yang berwujud karya produk . Sehingga dapat ditelusuri pemanfaatan  ilmunya.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Melaporkan kegiatan yang bersifat teknis dengan unsur perhitungan biaya pada projek ini. Gagasan awal dapat dirubah bila mendapatkan hal yang baru dan perlu untuk  meningkatkan nilai karya tersebut.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http://www.ipindo.com/index.php/info-desain-industri.html?start=2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http://www.dgip.go.id/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http://repository.usu.ac.id/bitstream/123456789/18439/3/Chapter%20II.pdf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fffff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Pengantar Metodologi Penelitian Budaya Rupa, 2005, Dr. Agus Sachari.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Perlindungan Desain Industri: Tantangan Dan Hambatan Dalam Praktiknya Di Indonesia, 2010, Ansori Sinungan, 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Rob Thompson, Product and Furniture Design (The Manufacturing Guides) , 2011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William Lidwell and Gerry Manacsa, Deconstructing Product Design: Exploring the Form, Function, Usability, Sustainability, and Commercial Success of 100 Amazing Products by (Nov 1, 2009)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Human Dimension and Interior Space, 1979, Martin Zelnik, Julius Panero.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</TotalTime>
  <Application>LibreOffice/6.1.5.1$Linux_X86_64 LibreOffice_project/10$Build-1</Application>
  <Words>5</Words>
  <Paragraphs>22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2013-03-02T13:53:11Z</dcterms:modified>
  <cp:revision>180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