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DE652222-1A3D-4F94-A6A4-074CD732B748}"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6E5EB42B-9E1F-4700-BC89-D936BAC91AB6}"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9</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i="1" lang="en-US" sz="1800" spc="-1" strike="noStrike">
                <a:solidFill>
                  <a:srgbClr val="ffffff"/>
                </a:solidFill>
                <a:latin typeface="Calibri"/>
              </a:rPr>
              <a:t>kreasi  </a:t>
            </a:r>
            <a:r>
              <a:rPr b="0" lang="en-US" sz="1800" spc="-1" strike="noStrike">
                <a:solidFill>
                  <a:srgbClr val="ffffff"/>
                </a:solidFill>
                <a:latin typeface="Calibri"/>
              </a:rPr>
              <a:t>tentang bentuk,  konfigurasi, atau komposisi garis atau warna, atau garis dan warna atau gabungan dari padanya yang berbentuk tiga demensi atau dua dimensi yang memberikan kesan estatis dan dapat  diwujud kan dalam pola tiga dimensi atau dua demensi serta dapat  dipakai untuk menghasilkan suatu produk, barang, komoditas industri atau kerajinan tangan.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Mendiskusikan tentang rancangan sketsa yang didapat dari sumber atau literatur khusus. Struktur alur penulisan dimunculkan sebagai garis besaryang sudah ditentukan sejak awal.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3245</TotalTime>
  <Application>LibreOffice/6.1.5.1$Linux_X86_64 LibreOffice_project/10$Build-1</Application>
  <Words>5</Words>
  <Paragraphs>20</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2013-03-02T13:53:31Z</dcterms:modified>
  <cp:revision>181</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