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CF613DD-BB5B-4DB8-BB2E-8DDC87681D69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191F2DD-AF6C-4CEA-9B2A-DF07CDF850FD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27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10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sumber buku dan internetEtimologi, Sejarah Revolusi Industri , HAKI, dasar-desain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mencari bahan literatur untuk kajian desain hak cipta. Dengan mengikuti prosedur seolah akan mendaftarkan karya projek tersebut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Membuat suatu sistem cara pendaftaran yang bisa menjadi perlindungan hak cipta karya mahasiswa tersebut hal ini mendorong minat agar mengatahui lebih jauh undang-undang yg mengaturnya.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Application>LibreOffice/6.1.5.2$Linux_X86_64 LibreOffice_project/10$Build-2</Application>
  <Words>5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2013-03-02T13:53:55Z</dcterms:modified>
  <cp:revision>182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