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364F8776-0EC4-4E30-A4DD-5E56A9F3E3EE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1/8/20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31188364-2196-4089-9A3D-58BCF2DEE1D8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hyperlink" Target="http://id.wikipedia.org/wiki/Revolusi_Industri" TargetMode="External"/><Relationship Id="rId3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9360">
            <a:noFill/>
          </a:ln>
        </p:spPr>
      </p:pic>
      <p:sp>
        <p:nvSpPr>
          <p:cNvPr id="41" name="CustomShape 1"/>
          <p:cNvSpPr/>
          <p:nvPr/>
        </p:nvSpPr>
        <p:spPr>
          <a:xfrm>
            <a:off x="513720" y="1295280"/>
            <a:ext cx="108180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Calibri"/>
              </a:rPr>
              <a:t>etimologi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503640" y="1785960"/>
            <a:ext cx="8029800" cy="3382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Awal mula penggunaan istilah "Revolusi Industri" ditemukan dalam surat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oleh seorang utusan Perancis bernama Louis-Guillaume Otto pada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tanggal 6 Juli 1799, dimana dia menuliskan bahwa Perancis telah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memasuki era </a:t>
            </a:r>
            <a:r>
              <a:rPr b="0" i="1" lang="en-US" sz="1800" spc="-1" strike="noStrike">
                <a:solidFill>
                  <a:srgbClr val="ffffff"/>
                </a:solidFill>
                <a:latin typeface="Arial"/>
              </a:rPr>
              <a:t>industrialise.</a:t>
            </a: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.</a:t>
            </a:r>
            <a:r>
              <a:rPr b="0" lang="en-US" sz="1800" spc="-1" strike="noStrike" u="sng" baseline="30000">
                <a:solidFill>
                  <a:srgbClr val="0000ff"/>
                </a:solidFill>
                <a:uFillTx/>
                <a:latin typeface="Arial"/>
                <a:hlinkClick r:id="rId2"/>
              </a:rPr>
              <a:t>]</a:t>
            </a: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Dalam buku terbitan tahun 1976 yang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berjudul : </a:t>
            </a:r>
            <a:r>
              <a:rPr b="0" i="1" lang="en-US" sz="1800" spc="-1" strike="noStrike">
                <a:solidFill>
                  <a:srgbClr val="ffffff"/>
                </a:solidFill>
                <a:latin typeface="Arial"/>
              </a:rPr>
              <a:t>Keywords: A Vocabulary of Culture and Society</a:t>
            </a: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, Raymond Williams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menyatakan bahwa kata itu sebagai sebutan untuk istilah "industri".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Revolusi Industri dimulai pada akhir abad ke-18, dimana terjadinya peralihan dalam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penggunaan tenaga kerja di Inggris yang sebelumnya menggunakan tenaga hewan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dan manusia  digantikan oleh penggunaan mesin yang berbasis menufaktur.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2464200" y="152280"/>
            <a:ext cx="4419360" cy="577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Pengantar Desain Industri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Application>LibreOffice/6.1.5.2$Linux_X86_64 LibreOffice_project/10$Build-2</Application>
  <Words>45</Words>
  <Paragraphs>14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2012-10-10T14:44:26Z</dcterms:created>
  <dc:creator>USER </dc:creator>
  <dc:description/>
  <dc:language>en-US</dc:language>
  <cp:lastModifiedBy>USER </cp:lastModifiedBy>
  <dcterms:modified xsi:type="dcterms:W3CDTF">2012-10-11T00:50:56Z</dcterms:modified>
  <cp:revision>22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