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ppt/_rels/presentation.xml.rels" ContentType="application/vnd.openxmlformats-package.relationships+xml"/>
  <Override PartName="/ppt/media/image1.png" ContentType="image/png"/>
  <Override PartName="/ppt/slides/_rels/slide1.xml.rels" ContentType="application/vnd.openxmlformats-package.relationships+xml"/>
  <Override PartName="/ppt/slides/slide1.xml" ContentType="application/vnd.openxmlformats-officedocument.presentationml.slide+xml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ustom.xml" ContentType="application/vnd.openxmlformats-officedocument.custom-propertie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9144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3239640" y="160020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6022080" y="160020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457200" y="396432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3239640" y="396432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6022080" y="396432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52977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>
            <a:noAutofit/>
          </a:bodyPr>
          <a:p>
            <a:pPr algn="ctr">
              <a:lnSpc>
                <a:spcPct val="100000"/>
              </a:lnSpc>
            </a:pPr>
            <a:r>
              <a:rPr b="0" lang="en-US" sz="4400" spc="-1" strike="noStrike">
                <a:solidFill>
                  <a:srgbClr val="000000"/>
                </a:solidFill>
                <a:latin typeface="Calibri"/>
              </a:rPr>
              <a:t>Click to edit Master title style</a:t>
            </a: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>
            <a:noAutofit/>
          </a:bodyPr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3200" spc="-1" strike="noStrike">
                <a:solidFill>
                  <a:srgbClr val="000000"/>
                </a:solidFill>
                <a:latin typeface="Calibri"/>
              </a:rPr>
              <a:t>Click to edit Master text styles</a:t>
            </a:r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  <a:p>
            <a:pPr lvl="1" marL="743040" indent="-28548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</a:pPr>
            <a:r>
              <a:rPr b="0" lang="en-US" sz="2800" spc="-1" strike="noStrike">
                <a:solidFill>
                  <a:srgbClr val="000000"/>
                </a:solidFill>
                <a:latin typeface="Calibri"/>
              </a:rPr>
              <a:t>Second level</a:t>
            </a: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  <a:p>
            <a:pPr lvl="2" marL="1143000" indent="-22824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400" spc="-1" strike="noStrike">
                <a:solidFill>
                  <a:srgbClr val="000000"/>
                </a:solidFill>
                <a:latin typeface="Calibri"/>
              </a:rPr>
              <a:t>Third level</a:t>
            </a:r>
            <a:endParaRPr b="0" lang="en-US" sz="2400" spc="-1" strike="noStrike">
              <a:solidFill>
                <a:srgbClr val="000000"/>
              </a:solidFill>
              <a:latin typeface="Calibri"/>
            </a:endParaRPr>
          </a:p>
          <a:p>
            <a:pPr lvl="3" marL="1600200" indent="-22824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–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Fourth level</a:t>
            </a: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  <a:p>
            <a:pPr lvl="4" marL="2057400" indent="-22824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»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Fifth level</a:t>
            </a: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>
            <a:noAutofit/>
          </a:bodyPr>
          <a:p>
            <a:pPr>
              <a:lnSpc>
                <a:spcPct val="100000"/>
              </a:lnSpc>
            </a:pPr>
            <a:fld id="{5F6E1F82-889A-44C0-803B-C93EE69B43F0}" type="datetime">
              <a:rPr b="0" lang="en-US" sz="1200" spc="-1" strike="noStrike">
                <a:solidFill>
                  <a:srgbClr val="8b8b8b"/>
                </a:solidFill>
                <a:latin typeface="Calibri"/>
              </a:rPr>
              <a:t>1/8/20</a:t>
            </a:fld>
            <a:endParaRPr b="0" lang="en-US" sz="1200" spc="-1" strike="noStrike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>
            <a:noAutofit/>
          </a:bodyPr>
          <a:p>
            <a:endParaRPr b="0" lang="en-US" sz="2400" spc="-1" strike="noStrike"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>
            <a:noAutofit/>
          </a:bodyPr>
          <a:p>
            <a:pPr algn="r">
              <a:lnSpc>
                <a:spcPct val="100000"/>
              </a:lnSpc>
            </a:pPr>
            <a:fld id="{4C1A2B99-1867-4458-88D8-FE6A74CE1D51}" type="slidenum">
              <a:rPr b="0" lang="en-US" sz="1200" spc="-1" strike="noStrike">
                <a:solidFill>
                  <a:srgbClr val="8b8b8b"/>
                </a:solidFill>
                <a:latin typeface="Calibri"/>
              </a:rPr>
              <a:t>&lt;number&gt;</a:t>
            </a:fld>
            <a:endParaRPr b="0" lang="en-US" sz="12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Picture 8" descr=""/>
          <p:cNvPicPr/>
          <p:nvPr/>
        </p:nvPicPr>
        <p:blipFill>
          <a:blip r:embed="rId1">
            <a:lum bright="-43000"/>
          </a:blip>
          <a:stretch/>
        </p:blipFill>
        <p:spPr>
          <a:xfrm>
            <a:off x="0" y="0"/>
            <a:ext cx="9143640" cy="6857640"/>
          </a:xfrm>
          <a:prstGeom prst="rect">
            <a:avLst/>
          </a:prstGeom>
          <a:ln>
            <a:noFill/>
          </a:ln>
        </p:spPr>
      </p:pic>
      <p:sp>
        <p:nvSpPr>
          <p:cNvPr id="42" name="CustomShape 1"/>
          <p:cNvSpPr/>
          <p:nvPr/>
        </p:nvSpPr>
        <p:spPr>
          <a:xfrm>
            <a:off x="3350160" y="152280"/>
            <a:ext cx="2651400" cy="57780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en-US" sz="3200" spc="-1" strike="noStrike">
                <a:solidFill>
                  <a:srgbClr val="ffffff"/>
                </a:solidFill>
                <a:latin typeface="Calibri"/>
              </a:rPr>
              <a:t>Desain Industri</a:t>
            </a:r>
            <a:endParaRPr b="0" lang="en-US" sz="3200" spc="-1" strike="noStrike">
              <a:latin typeface="Arial"/>
            </a:endParaRPr>
          </a:p>
        </p:txBody>
      </p:sp>
      <p:sp>
        <p:nvSpPr>
          <p:cNvPr id="43" name="CustomShape 2"/>
          <p:cNvSpPr/>
          <p:nvPr/>
        </p:nvSpPr>
        <p:spPr>
          <a:xfrm>
            <a:off x="509760" y="990720"/>
            <a:ext cx="8100720" cy="36468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en-US" sz="1800" spc="-1" strike="noStrike">
                <a:solidFill>
                  <a:srgbClr val="ffffff"/>
                </a:solidFill>
                <a:latin typeface="Arial"/>
              </a:rPr>
              <a:t>Pengertian desain dan perkembangannya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44" name="CustomShape 3"/>
          <p:cNvSpPr/>
          <p:nvPr/>
        </p:nvSpPr>
        <p:spPr>
          <a:xfrm>
            <a:off x="765360" y="1752480"/>
            <a:ext cx="8149680" cy="405432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en-US" sz="2000" spc="-1" strike="noStrike">
                <a:solidFill>
                  <a:srgbClr val="ffffff"/>
                </a:solidFill>
                <a:latin typeface="Arial"/>
              </a:rPr>
              <a:t> </a:t>
            </a:r>
            <a:r>
              <a:rPr b="0" lang="en-US" sz="2000" spc="-1" strike="noStrike">
                <a:solidFill>
                  <a:srgbClr val="ffffff"/>
                </a:solidFill>
                <a:latin typeface="Arial"/>
              </a:rPr>
              <a:t>Beberapa Pengertian Desain dan Perkembangannya</a:t>
            </a:r>
            <a:endParaRPr b="0" lang="en-US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2000" spc="-1" strike="noStrike">
                <a:solidFill>
                  <a:srgbClr val="ffffff"/>
                </a:solidFill>
                <a:latin typeface="Arial"/>
              </a:rPr>
              <a:t>• </a:t>
            </a:r>
            <a:r>
              <a:rPr b="0" lang="en-US" sz="2000" spc="-1" strike="noStrike">
                <a:solidFill>
                  <a:srgbClr val="ffffff"/>
                </a:solidFill>
                <a:latin typeface="Arial"/>
              </a:rPr>
              <a:t>Abad 20; desain adalah suatu kreasi seniman untuk</a:t>
            </a:r>
            <a:endParaRPr b="0" lang="en-US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2000" spc="-1" strike="noStrike">
                <a:solidFill>
                  <a:srgbClr val="ffffff"/>
                </a:solidFill>
                <a:latin typeface="Arial"/>
              </a:rPr>
              <a:t>memenuhi kebutuhan tertentu dengan cara tertentu</a:t>
            </a:r>
            <a:endParaRPr b="0" lang="en-US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2000" spc="-1" strike="noStrike">
                <a:solidFill>
                  <a:srgbClr val="ffffff"/>
                </a:solidFill>
                <a:latin typeface="Arial"/>
              </a:rPr>
              <a:t>(Walter Grofius1919).</a:t>
            </a:r>
            <a:endParaRPr b="0" lang="en-US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2000" spc="-1" strike="noStrike">
                <a:solidFill>
                  <a:srgbClr val="ffffff"/>
                </a:solidFill>
                <a:latin typeface="Arial"/>
              </a:rPr>
              <a:t>• </a:t>
            </a:r>
            <a:r>
              <a:rPr b="0" lang="en-US" sz="2000" spc="-1" strike="noStrike">
                <a:solidFill>
                  <a:srgbClr val="ffffff"/>
                </a:solidFill>
                <a:latin typeface="Arial"/>
              </a:rPr>
              <a:t>Lembaga Bauhaus 1919 di Weimar-Jerman, sebagai</a:t>
            </a:r>
            <a:endParaRPr b="0" lang="en-US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2000" spc="-1" strike="noStrike">
                <a:solidFill>
                  <a:srgbClr val="ffffff"/>
                </a:solidFill>
                <a:latin typeface="Arial"/>
              </a:rPr>
              <a:t>pembaharuan kegiatan desain, karena masyarakat</a:t>
            </a:r>
            <a:endParaRPr b="0" lang="en-US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2000" spc="-1" strike="noStrike">
                <a:solidFill>
                  <a:srgbClr val="ffffff"/>
                </a:solidFill>
                <a:latin typeface="Arial"/>
              </a:rPr>
              <a:t>Barat gemar menghias benda berlebihan, setelah Art</a:t>
            </a:r>
            <a:endParaRPr b="0" lang="en-US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2000" spc="-1" strike="noStrike">
                <a:solidFill>
                  <a:srgbClr val="ffffff"/>
                </a:solidFill>
                <a:latin typeface="Arial"/>
              </a:rPr>
              <a:t>Noveau dan Art &amp; Craft di Eropa.</a:t>
            </a:r>
            <a:endParaRPr b="0" lang="en-US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2000" spc="-1" strike="noStrike">
                <a:solidFill>
                  <a:srgbClr val="ffffff"/>
                </a:solidFill>
                <a:latin typeface="Arial"/>
              </a:rPr>
              <a:t>• </a:t>
            </a:r>
            <a:r>
              <a:rPr b="0" lang="en-US" sz="2000" spc="-1" strike="noStrike">
                <a:solidFill>
                  <a:srgbClr val="ffffff"/>
                </a:solidFill>
                <a:latin typeface="Arial"/>
              </a:rPr>
              <a:t>Muncul gerakan Fungsionalisme dan Rasionalisme</a:t>
            </a:r>
            <a:endParaRPr b="0" lang="en-US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2000" spc="-1" strike="noStrike">
                <a:solidFill>
                  <a:srgbClr val="ffffff"/>
                </a:solidFill>
                <a:latin typeface="Arial"/>
              </a:rPr>
              <a:t>sebagai implementasi Positivisme yang digagas</a:t>
            </a:r>
            <a:endParaRPr b="0" lang="en-US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2000" spc="-1" strike="noStrike">
                <a:solidFill>
                  <a:srgbClr val="ffffff"/>
                </a:solidFill>
                <a:latin typeface="Arial"/>
              </a:rPr>
              <a:t>Comte menjadi spirit pengembangan desain di awal</a:t>
            </a:r>
            <a:endParaRPr b="0" lang="en-US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2000" spc="-1" strike="noStrike">
                <a:solidFill>
                  <a:srgbClr val="ffffff"/>
                </a:solidFill>
                <a:latin typeface="Arial"/>
              </a:rPr>
              <a:t>abad 20. Falsafah </a:t>
            </a:r>
            <a:r>
              <a:rPr b="0" i="1" lang="en-US" sz="2000" spc="-1" strike="noStrike">
                <a:solidFill>
                  <a:srgbClr val="ffffff"/>
                </a:solidFill>
                <a:latin typeface="Arial"/>
              </a:rPr>
              <a:t>form follow fuction (Sulivan)</a:t>
            </a:r>
            <a:endParaRPr b="0" lang="en-US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20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846</TotalTime>
  <Application>LibreOffice/6.1.5.1$Linux_X86_64 LibreOffice_project/10$Build-1</Application>
  <Words>90</Words>
  <Paragraphs>14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2012-10-10T14:44:26Z</dcterms:created>
  <dc:creator>USER </dc:creator>
  <dc:description/>
  <dc:language>en-US</dc:language>
  <cp:lastModifiedBy>USER </cp:lastModifiedBy>
  <dcterms:modified xsi:type="dcterms:W3CDTF">2012-10-16T12:47:41Z</dcterms:modified>
  <cp:revision>83</cp:revision>
  <dc:subject/>
  <dc:title>Slide 1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12.0000</vt:lpwstr>
  </property>
  <property fmtid="{D5CDD505-2E9C-101B-9397-08002B2CF9AE}" pid="3" name="HiddenSlides">
    <vt:i4>0</vt:i4>
  </property>
  <property fmtid="{D5CDD505-2E9C-101B-9397-08002B2CF9AE}" pid="4" name="HyperlinksChanged">
    <vt:bool>0</vt:bool>
  </property>
  <property fmtid="{D5CDD505-2E9C-101B-9397-08002B2CF9AE}" pid="5" name="LinksUpToDate">
    <vt:bool>0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On-screen Show (4:3)</vt:lpwstr>
  </property>
  <property fmtid="{D5CDD505-2E9C-101B-9397-08002B2CF9AE}" pid="9" name="ScaleCrop">
    <vt:bool>0</vt:bool>
  </property>
  <property fmtid="{D5CDD505-2E9C-101B-9397-08002B2CF9AE}" pid="10" name="ShareDoc">
    <vt:bool>0</vt:bool>
  </property>
  <property fmtid="{D5CDD505-2E9C-101B-9397-08002B2CF9AE}" pid="11" name="Slides">
    <vt:i4>1</vt:i4>
  </property>
</Properties>
</file>