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jpeg" ContentType="image/jpeg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D24B11A-E0ED-4045-A3E0-A49EA637FFDB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1/8/20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512DA78-05E9-4545-9786-B103854CD033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8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3350160" y="152280"/>
            <a:ext cx="2651400" cy="577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Desain Industri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838080" y="762120"/>
            <a:ext cx="7467120" cy="5655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en-US" sz="1700" spc="-1" strike="noStrike">
                <a:solidFill>
                  <a:srgbClr val="ffffff"/>
                </a:solidFill>
                <a:latin typeface="Arial"/>
              </a:rPr>
              <a:t>Desain dianggap mewakili peradaban bangsa,yang</a:t>
            </a:r>
            <a:endParaRPr b="0" lang="en-US" sz="1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700" spc="-1" strike="noStrike">
                <a:solidFill>
                  <a:srgbClr val="ffffff"/>
                </a:solidFill>
                <a:latin typeface="Arial"/>
              </a:rPr>
              <a:t>mewahanai iptek, seni dan nilai-nilai dalam</a:t>
            </a:r>
            <a:endParaRPr b="0" lang="en-US" sz="1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700" spc="-1" strike="noStrike">
                <a:solidFill>
                  <a:srgbClr val="ffffff"/>
                </a:solidFill>
                <a:latin typeface="Arial"/>
              </a:rPr>
              <a:t>masarakat; tebukti dengan banyaknya bukubuku</a:t>
            </a:r>
            <a:endParaRPr b="0" lang="en-US" sz="1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700" spc="-1" strike="noStrike">
                <a:solidFill>
                  <a:srgbClr val="ffffff"/>
                </a:solidFill>
                <a:latin typeface="Arial"/>
              </a:rPr>
              <a:t>desain, karya tulis desain, menjamur PT</a:t>
            </a:r>
            <a:endParaRPr b="0" lang="en-US" sz="1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700" spc="-1" strike="noStrike">
                <a:solidFill>
                  <a:srgbClr val="ffffff"/>
                </a:solidFill>
                <a:latin typeface="Arial"/>
              </a:rPr>
              <a:t>Desain, penghargaan profesi yg tinggi, kegiatan</a:t>
            </a:r>
            <a:endParaRPr b="0" lang="en-US" sz="1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700" spc="-1" strike="noStrike">
                <a:solidFill>
                  <a:srgbClr val="ffffff"/>
                </a:solidFill>
                <a:latin typeface="Arial"/>
              </a:rPr>
              <a:t>pameran, seminar, dan pusat riset desain</a:t>
            </a:r>
            <a:endParaRPr b="0" lang="en-US" sz="1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7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700" spc="-1" strike="noStrike">
              <a:latin typeface="Arial"/>
            </a:endParaRPr>
          </a:p>
        </p:txBody>
      </p:sp>
      <p:pic>
        <p:nvPicPr>
          <p:cNvPr id="44" name="Picture 7" descr=""/>
          <p:cNvPicPr/>
          <p:nvPr/>
        </p:nvPicPr>
        <p:blipFill>
          <a:blip r:embed="rId2"/>
          <a:stretch/>
        </p:blipFill>
        <p:spPr>
          <a:xfrm>
            <a:off x="1759320" y="2514600"/>
            <a:ext cx="5250600" cy="3352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</TotalTime>
  <Application>LibreOffice/6.1.5.1$Linux_X86_64 LibreOffice_project/10$Build-1</Application>
  <Words>45</Words>
  <Paragraphs>18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2012-10-10T14:44:26Z</dcterms:created>
  <dc:creator>USER </dc:creator>
  <dc:description/>
  <dc:language>en-US</dc:language>
  <cp:lastModifiedBy>USER </cp:lastModifiedBy>
  <dcterms:modified xsi:type="dcterms:W3CDTF">2012-10-16T12:48:30Z</dcterms:modified>
  <cp:revision>84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