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46A6923-BAA4-4691-B775-CD49E3B303B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F036F15-29B2-449C-B25E-A3EE6EAB712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7" descr=""/>
          <p:cNvPicPr/>
          <p:nvPr/>
        </p:nvPicPr>
        <p:blipFill>
          <a:blip r:embed="rId1">
            <a:lum bright="-41000"/>
          </a:blip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3350160" y="152280"/>
            <a:ext cx="265140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09760" y="457200"/>
            <a:ext cx="8100720" cy="625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MEMBUAT LAPORAN PRAKTEK DESAIN KURSI SEDERHANA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Halaman Judul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Kata Pengantar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Daftar Isi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1 Pendahuluan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1.1 Latar Belakang Masalah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1.2 Alasan Pemilihan kursi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1.3 Alasan Pemilihan ruangan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2 ANALISIS DATA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2.1 data lapangan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2.2 analisis bentuk kursi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2.3 analisis bentuk ruangan 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2.4 analisis bentuk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2.5 analisis warna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2.6 analisis terhadap aktivitas pemakai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3 KONSEP, IDE DAN PENGEMBANGAN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3.1 tema perancamgam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3.2 konsep perancangan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3.3 ide dan pengembangan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3.4 skema bahan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4 RENCANA ANGGARAN BIAYA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5 PROSES PRODUKSI, KENDALA DAN SOLUSI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PERANCANGAN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BAB 6 KESIMPULAN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Application>LibreOffice/6.1.5.2$Linux_X86_64 LibreOffice_project/10$Build-2</Application>
  <Words>93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2012-10-16T12:49:24Z</dcterms:modified>
  <cp:revision>86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