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746E4B6-08C1-4D47-A041-F47C650D1AD1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1/8/20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14D94C3-9960-410E-A852-5DE6A9B0420E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6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97280" y="2255760"/>
            <a:ext cx="8832960" cy="1461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Revolusi Industri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 merupakan periode antara tahun 1750-1850 di mana terjadinya perubahan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secara besar-besaran di bidang pertanian, manufaktur, pertambangan, transportasi, dan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teknologi serta memiliki dampak yang mendalam terhadap kondisi sosial, ekonomi,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dan budaya di dunia. Revolusi Industri dimulai dari Britania Raya dan kemudian menyebar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ke seluruh Eropa Barat, Amerika Utara, Jepang, dan akhirnya ke seluruh dunia.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2464200" y="152280"/>
            <a:ext cx="4419360" cy="577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Pengantar Desain Industri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428760" y="4140360"/>
            <a:ext cx="8214120" cy="2284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Faktor yang melatarbelakangi terjadinya Revolusi Industri adalah terjadinya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revolusi ilmu pengetahuan pada abad ke 16 dengan munculnya para ilmuwan seperti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Francis Bacon, Rene Decartes, Galileo Galilei serta adanya pengembangan riset dan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penelitian dengan pendirian lembaga riset seperti The Royal Improving Knowledge,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The Royal Society of England, dan The French Academy of Science. Adapula faktor dari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dalam seperti ketahanan politik dalam negeri, perkembangan kegiatan wiraswasta,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jajahan Inggris yang luas dan kaya akan sumber daya alam.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531360" y="1295280"/>
            <a:ext cx="466776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</a:rPr>
              <a:t>Sebab-sebab timbulnya Revolusi Industri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Application>LibreOffice/6.1.5.2$Linux_X86_64 LibreOffice_project/10$Build-2</Application>
  <Words>155</Words>
  <Paragraphs>15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2012-10-10T14:44:26Z</dcterms:created>
  <dc:creator>USER </dc:creator>
  <dc:description/>
  <dc:language>en-US</dc:language>
  <cp:lastModifiedBy>USER </cp:lastModifiedBy>
  <dcterms:modified xsi:type="dcterms:W3CDTF">2012-10-11T00:51:28Z</dcterms:modified>
  <cp:revision>23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