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66B925E-788B-4BD9-951A-74FAB65678C7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5FD9E72-3049-482E-8B08-CD32DBA6104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2464200" y="152280"/>
            <a:ext cx="441936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Pengantar 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509760" y="990720"/>
            <a:ext cx="345240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Berbagai jenis penemuan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357480" y="1584360"/>
            <a:ext cx="8709480" cy="3107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Adanya penemuan teknologi baru, besar peranannya dalam proses industrialisasi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sebab teknologi baru dapat mempermudah dan mempercepat kerja industri,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melipatgandakan hasil, dan menghemat biaya. Penemuan-penemuan yang penting,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antara lain sebagai berikut.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Kumparan terbang </a:t>
            </a: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(flying shuttle)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ciptaan John Kay (1733). Dengan alat ini proses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pemintalan dapat berjalan secara cepat.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Mesin pemintal benang </a:t>
            </a: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(spinning jenny)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ciptaan James Hargreves (1767)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dan Richard Arkwright (1769). Dengan alat ini hasilnya berlipat ganda.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Mesin tenun (merupakan penyempurnaan dari kumparan terbang) ciptaan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Edmund Cartwight (1785). Dengan alat ini hasilnya berlipat ganda.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533520" y="4735440"/>
            <a:ext cx="345240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Akibat Revolusi Industri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381960" y="5257800"/>
            <a:ext cx="8887680" cy="1461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Revolusi Industri mengubah Inggris menjadi negara industri yang maju dan modern.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Di Inggris muncul pusat-pusat industri, seperti Lancashire, Manchester, Liverpool,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dan Birmingham. Seperti halnya revolusi yang lain, Revolusi Industri juga membawa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akibat yang lebih luas dalam bidang ekonomi, sosial dan politik, baik di negeri Inggris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sendiri maupun di negara-negara lain.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Application>LibreOffice/6.1.5.2$Linux_X86_64 LibreOffice_project/10$Build-2</Application>
  <Words>176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2012-10-11T00:51:52Z</dcterms:modified>
  <cp:revision>24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