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B313409-4A7E-4145-8841-AE9598F1ECB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A91EB38-3AFF-447A-A65E-320F8F92157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62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509760" y="990720"/>
            <a:ext cx="810072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Pengaruh Revolusi Industri terhadap perubahan sosial, ekonomi, dan politik di Indonesia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355680" y="1965240"/>
            <a:ext cx="8662320" cy="338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Revolusi Industri yang terjadi di Eropa dan di Inggris khususnya membawa dampak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di bidang sosial, ekonomi, dan politik. Di bidang sosial munculnya golongan buruh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yang hidup menderita dan berusaha berjuang untuk memperbaiki nasib.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Gerakan kaum buruh inilah yang kemudian melahirkan gerakan sosialis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yang menjadi lawan dari Kapitalis. Bahkan, kaum buruh akhirnya bersatu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dalam suatu wadah organisasi, yakni Partai Buruh.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Di bidang ekonomi,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perdagangan makin berkembang. Perdagangan lokal berubah menjadi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perdagangan regional dan internasional. Sebaliknya, di bidang politik,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Revolusi Industri melahirkan imperialisme modern.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Application>LibreOffice/6.1.5.2$Linux_X86_64 LibreOffice_project/10$Build-2</Application>
  <Words>112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2012-10-11T00:52:15Z</dcterms:modified>
  <cp:revision>25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