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42C37D3-3D99-4FF8-88C8-391B867352D4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BAA9202-B13C-4FA2-B543-49CB6FD5F53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8468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457200" y="914400"/>
            <a:ext cx="8305560" cy="228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Disiplin ilmu yang mendukung desain interaksi adalah : ergonomics, psikologi/ilmu kongnitif, informatika, keteknikan, ilmu komputer/rekayasa perangkat lunak, ilmu sosial (sosiologi, antropologi). Sementara praktek desain yang mendukung : desain grafis, desain produk, desain seni, desain industri, industri film. Selain itu bidang interdisiplin yang memberi pengaruh adalah : faktor manusia (human factor), Human-computer Interaction, cognitive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engineering, cognitive ergonomics, computer supported cooperative work dan information system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57200" y="3200400"/>
            <a:ext cx="8381520" cy="3497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beragam gambaran kerja atau job description seperti: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interactive designer– orang yang terlibat dalam perancangan semua aspek interaksi dalam suatu produk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usability engineer – orang yang menangani evaluasi produk, cara penggunaan dan prinsipprinsip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UI designers – orang yang berpengalaman di bidang metodologi desain yang berpusat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pada pengguna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UI designers engineers – orang yang membangun dan memodelkan cara penggunaan,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metode analisis workflow dan prototype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Information architects – orang yang memberikan ide bagaimana merencanakan dan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menyusun produk yang interaktif, khususnya website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User Experience (UX) designers/architects/researchers – orang yang melakukan semua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hal di atas tetapi juga melakukan studi lapangan untuk meneliti kebutuhan pengguna dan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Arial"/>
              </a:rPr>
              <a:t>mengubahnya menjadi hasil yang nyata.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Application>LibreOffice/6.1.5.2$Linux_X86_64 LibreOffice_project/10$Build-2</Application>
  <Words>204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2012-10-11T00:52:45Z</dcterms:modified>
  <cp:revision>26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