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A06D4E7D-0A33-4951-B753-7C00907D681F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1/8/20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9E4F5A8-6AC8-4E53-B78B-010CD25E2B05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3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6857640"/>
          </a:xfrm>
          <a:prstGeom prst="rect">
            <a:avLst/>
          </a:prstGeom>
          <a:ln w="9360"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421200" y="1600200"/>
            <a:ext cx="8340480" cy="4753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Sebuah karya desain dianggap sebagai kekayaan intelektual karena merupakan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hasil buah pikiran dan kreatifitas dari pendesainnya, sehingga dilindungi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hak ciptanya oleh pemerintah melalui Undang-Undang No. 31 tahun 2000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tentang Desain Industri.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Kriteria desain industri adalah baru dan tidak melanggar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agama, peraturan perundangan, susila, dan ketertiban umum. Jangka waktu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perlindungan untuk desain industri adalah 10 tahun terhitung sejak tanggal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penerimaan permohonan Desain Industri ke Kantor Ditjen Hak Kekayaan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Intelektual.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Desain Industri adalah cabang HKI yang melindungi penampakan luar suatu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produk. Sebelum perjanjian TRIPS lahir, desain industri dilindungi oleh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Undang-Undang Hak Cipta. Namun karena perkembangan desain yang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sangat pesat, maka perlu dibuatkan UU Khusus yang mengatur tentang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en-US" sz="1800" spc="-1" strike="noStrike">
                <a:solidFill>
                  <a:srgbClr val="ffffff"/>
                </a:solidFill>
                <a:latin typeface="Arial"/>
              </a:rPr>
              <a:t>desain industri.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2464200" y="152280"/>
            <a:ext cx="4419360" cy="5778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Calibri"/>
              </a:rPr>
              <a:t>Pengantar Desain Industri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509760" y="990720"/>
            <a:ext cx="8100720" cy="3646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ffffff"/>
                </a:solidFill>
                <a:latin typeface="Arial"/>
              </a:rPr>
              <a:t>Desain Industri sebagai sebuah karya cipta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Application>LibreOffice/6.1.5.2$Linux_X86_64 LibreOffice_project/10$Build-2</Application>
  <Words>132</Words>
  <Paragraphs>18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2012-10-10T14:44:26Z</dcterms:created>
  <dc:creator>USER </dc:creator>
  <dc:description/>
  <dc:language>en-US</dc:language>
  <cp:lastModifiedBy>USER </cp:lastModifiedBy>
  <dcterms:modified xsi:type="dcterms:W3CDTF">2012-10-11T00:53:14Z</dcterms:modified>
  <cp:revision>27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