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FC4D26C-8B3A-4D28-9E2F-5B1B76DD306C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2D65E4F-F589-47CE-BD5F-078570D6811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444240" y="2666880"/>
            <a:ext cx="8345160" cy="3382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Pengaturan tentang Desain Industri dikenal pada abad ke-18 terutama di Inggris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karena adanya Revolusi Industri. Desain Industri awalnya berkembang pada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sektor tekstil dan kerajinan tangan yang dibuat secara massal. UU pertama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yang mengatur mengenai Desain Industri adalah </a:t>
            </a:r>
            <a:r>
              <a:rPr b="0" i="1" lang="en-US" sz="1800" spc="-1" strike="noStrike">
                <a:solidFill>
                  <a:srgbClr val="ffffff"/>
                </a:solidFill>
                <a:latin typeface="Arial"/>
              </a:rPr>
              <a:t>"The designing and printing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800" spc="-1" strike="noStrike">
                <a:solidFill>
                  <a:srgbClr val="ffffff"/>
                </a:solidFill>
                <a:latin typeface="Arial"/>
              </a:rPr>
              <a:t>of linens, cotton, calicoes and muslin act"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 sekitar tahun 1787. Pada saat ini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Desain Industri hanya dalam bentuk 2 Dimensi. Sedangkan Desain Industri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dalam bentuk 3 (tiga) Dimensi mulai diatur melalui Sculpture Copyright Act 1798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pengaturannya masih sederhana hanya meliputi model manusia dan binatang.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Lalu pada tanggal 20 Maret 1883 The Paris Convention for the Protection of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Industrial Property (Paris Convention). Amanat pada pasal 5 Paris Convention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menyatakan bahwa Desain Industri harus dilindungi di semua negara anggota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Paris Convention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2464200" y="152280"/>
            <a:ext cx="441936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Pengantar Desain Industri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509760" y="990720"/>
            <a:ext cx="810072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Pengaturan Desain Industri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Application>LibreOffice/6.1.5.2$Linux_X86_64 LibreOffice_project/10$Build-2</Application>
  <Words>139</Words>
  <Paragraphs>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2012-10-11T00:53:41Z</dcterms:modified>
  <cp:revision>28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