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jpeg" ContentType="image/jpeg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15D6BE3-72D1-43F0-BE90-7FFE02AE769D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1/8/20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3E89625-5F16-44C1-8470-890CE026C87F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1" descr=""/>
          <p:cNvPicPr/>
          <p:nvPr/>
        </p:nvPicPr>
        <p:blipFill>
          <a:blip r:embed="rId1">
            <a:lum bright="-44000"/>
          </a:blip>
          <a:stretch/>
        </p:blipFill>
        <p:spPr>
          <a:xfrm>
            <a:off x="0" y="0"/>
            <a:ext cx="9143640" cy="708624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3350160" y="152280"/>
            <a:ext cx="2651400" cy="577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Desain Industri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509760" y="990720"/>
            <a:ext cx="810072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Arial"/>
              </a:rPr>
              <a:t>Bauhaus dan pengaruhnya dalam bidang industri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359280" y="1752480"/>
            <a:ext cx="8430480" cy="4479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d</a:t>
            </a:r>
            <a:r>
              <a:rPr b="1" lang="en-US" sz="18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Bauhaus adalah sebuah ikon dari perkembangan Seni dan Arsitektur yang lahir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akibat revolusi industri di daratan Eropa pada awal abad 20.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pic>
        <p:nvPicPr>
          <p:cNvPr id="45" name="Picture 5" descr=""/>
          <p:cNvPicPr/>
          <p:nvPr/>
        </p:nvPicPr>
        <p:blipFill>
          <a:blip r:embed="rId2"/>
          <a:stretch/>
        </p:blipFill>
        <p:spPr>
          <a:xfrm>
            <a:off x="1905120" y="2559960"/>
            <a:ext cx="5028840" cy="3459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</TotalTime>
  <Application>LibreOffice/6.1.5.2$Linux_X86_64 LibreOffice_project/10$Build-2</Application>
  <Words>31</Words>
  <Paragraphs>16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2012-10-10T14:44:26Z</dcterms:created>
  <dc:creator>USER </dc:creator>
  <dc:description/>
  <dc:language>en-US</dc:language>
  <cp:lastModifiedBy>USER </cp:lastModifiedBy>
  <dcterms:modified xsi:type="dcterms:W3CDTF">2012-10-16T12:45:57Z</dcterms:modified>
  <cp:revision>81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