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1.png" ContentType="image/png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EED7441-DB94-4CAC-8961-AB23742473CA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1/8/20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467D96F-282D-408F-9CC5-769D2CC9DF3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 descr=""/>
          <p:cNvPicPr/>
          <p:nvPr/>
        </p:nvPicPr>
        <p:blipFill>
          <a:blip r:embed="rId1">
            <a:lum bright="-63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765360" y="1447920"/>
            <a:ext cx="8149680" cy="4570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1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2100" spc="-1" strike="noStrike">
                <a:solidFill>
                  <a:srgbClr val="ffffff"/>
                </a:solidFill>
                <a:latin typeface="Arial"/>
              </a:rPr>
              <a:t>Beberapa Pengertian Desain dan Perkembangannya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ffff"/>
                </a:solidFill>
                <a:latin typeface="Arial"/>
              </a:rPr>
              <a:t>• </a:t>
            </a:r>
            <a:r>
              <a:rPr b="0" lang="en-US" sz="2100" spc="-1" strike="noStrike">
                <a:solidFill>
                  <a:srgbClr val="ffffff"/>
                </a:solidFill>
                <a:latin typeface="Arial"/>
              </a:rPr>
              <a:t>Abad 20; desain adalah suatu kreasi seniman untuk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ffff"/>
                </a:solidFill>
                <a:latin typeface="Arial"/>
              </a:rPr>
              <a:t>memenuhi kebutuhan tertentu dengan cara tertentu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ffff"/>
                </a:solidFill>
                <a:latin typeface="Arial"/>
              </a:rPr>
              <a:t>(Walter Grofius1919).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ffff"/>
                </a:solidFill>
                <a:latin typeface="Arial"/>
              </a:rPr>
              <a:t>• </a:t>
            </a:r>
            <a:r>
              <a:rPr b="0" lang="en-US" sz="2100" spc="-1" strike="noStrike">
                <a:solidFill>
                  <a:srgbClr val="ffffff"/>
                </a:solidFill>
                <a:latin typeface="Arial"/>
              </a:rPr>
              <a:t>Lembaga Bauhaus 1919 di Weimar-Jerman, sebagai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ffff"/>
                </a:solidFill>
                <a:latin typeface="Arial"/>
              </a:rPr>
              <a:t>pembaharuan kegiatan desain, karena masyarakat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ffff"/>
                </a:solidFill>
                <a:latin typeface="Arial"/>
              </a:rPr>
              <a:t>Barat gemar menghias benda berlebihan, setelah Art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ffff"/>
                </a:solidFill>
                <a:latin typeface="Arial"/>
              </a:rPr>
              <a:t>Noveau dan Art &amp; Craft di Eropa.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ffff"/>
                </a:solidFill>
                <a:latin typeface="Arial"/>
              </a:rPr>
              <a:t>• </a:t>
            </a:r>
            <a:r>
              <a:rPr b="0" lang="en-US" sz="2100" spc="-1" strike="noStrike">
                <a:solidFill>
                  <a:srgbClr val="ffffff"/>
                </a:solidFill>
                <a:latin typeface="Arial"/>
              </a:rPr>
              <a:t>Muncul gerakan Fungsionalisme dan Rasionalisme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ffff"/>
                </a:solidFill>
                <a:latin typeface="Arial"/>
              </a:rPr>
              <a:t>sebagai implementasi Positivisme yang digagas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ffff"/>
                </a:solidFill>
                <a:latin typeface="Arial"/>
              </a:rPr>
              <a:t>Comte menjadi spirit pengembangan desain di awal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ffff"/>
                </a:solidFill>
                <a:latin typeface="Arial"/>
              </a:rPr>
              <a:t>abad 20. Falsafah </a:t>
            </a:r>
            <a:r>
              <a:rPr b="0" i="1" lang="en-US" sz="2100" spc="-1" strike="noStrike">
                <a:solidFill>
                  <a:srgbClr val="ffffff"/>
                </a:solidFill>
                <a:latin typeface="Arial"/>
              </a:rPr>
              <a:t>form follow fuction (Sulivan)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509760" y="990720"/>
            <a:ext cx="810072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Pengertian desain dan perkembangannya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3350160" y="152280"/>
            <a:ext cx="2651400" cy="577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</a:rPr>
              <a:t>Desain Industri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Application>LibreOffice/6.1.5.2$Linux_X86_64 LibreOffice_project/10$Build-2</Application>
  <Words>90</Words>
  <Paragraphs>14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2012-10-10T14:44:26Z</dcterms:created>
  <dc:creator>USER </dc:creator>
  <dc:description/>
  <dc:language>en-US</dc:language>
  <cp:lastModifiedBy>USER </cp:lastModifiedBy>
  <dcterms:modified xsi:type="dcterms:W3CDTF">2012-10-16T12:46:46Z</dcterms:modified>
  <cp:revision>82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