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Model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1345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Peruntukan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kuliah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dunia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Mengerti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Mudah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5</cp:revision>
  <dcterms:created xsi:type="dcterms:W3CDTF">2011-11-28T09:25:23Z</dcterms:created>
  <dcterms:modified xsi:type="dcterms:W3CDTF">2015-04-14T08:52:19Z</dcterms:modified>
</cp:coreProperties>
</file>