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>
        <p:scale>
          <a:sx n="87" d="100"/>
          <a:sy n="87" d="100"/>
        </p:scale>
        <p:origin x="-6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001056" cy="5357850"/>
          </a:xfrm>
        </p:spPr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10</a:t>
            </a:r>
          </a:p>
          <a:p>
            <a:pPr lvl="0"/>
            <a:r>
              <a:rPr lang="en-US" sz="2800" dirty="0" err="1" smtClean="0"/>
              <a:t>Pembuatan</a:t>
            </a:r>
            <a:r>
              <a:rPr lang="en-US" sz="2800" dirty="0" smtClean="0"/>
              <a:t> </a:t>
            </a:r>
            <a:r>
              <a:rPr lang="en-US" sz="2800" dirty="0" err="1" smtClean="0"/>
              <a:t>Rekayasa</a:t>
            </a:r>
            <a:r>
              <a:rPr lang="en-US" sz="2800" dirty="0" smtClean="0"/>
              <a:t> Model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Gambar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Dibuat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Didesain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10" y="2714620"/>
          <a:ext cx="7962878" cy="213455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82828"/>
                <a:gridCol w="2000264"/>
                <a:gridCol w="1288874"/>
                <a:gridCol w="1214446"/>
                <a:gridCol w="1857388"/>
                <a:gridCol w="819078"/>
              </a:tblGrid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Minggu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Kemampuan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Akhir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Diharapkan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Bahan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Kajian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Bentuk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Pembelajaran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Kriteria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Penilaian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Bobot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Nilai</a:t>
                      </a:r>
                      <a:endParaRPr lang="en-US" sz="1400" dirty="0"/>
                    </a:p>
                  </a:txBody>
                  <a:tcPr/>
                </a:tc>
              </a:tr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Aplikasi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gambar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bentuk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dasar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modeling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Latihan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Praktek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Membuat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bentuk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secara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konstruksi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serta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mendesain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system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didalam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bentuk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modelnya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Tinggi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46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UIEU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UIEU</dc:creator>
  <cp:lastModifiedBy>May</cp:lastModifiedBy>
  <cp:revision>12</cp:revision>
  <dcterms:created xsi:type="dcterms:W3CDTF">2011-11-28T09:25:23Z</dcterms:created>
  <dcterms:modified xsi:type="dcterms:W3CDTF">2015-04-14T08:55:23Z</dcterms:modified>
</cp:coreProperties>
</file>