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>
        <p:scale>
          <a:sx n="87" d="100"/>
          <a:sy n="87" d="100"/>
        </p:scale>
        <p:origin x="-6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A7C6F-8F33-44E5-9F4C-120F3599DD9A}" type="datetimeFigureOut">
              <a:rPr lang="en-US" smtClean="0"/>
              <a:pPr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95BD7-A97A-4643-948A-AAD6C1F66D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8001056" cy="5357850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</a:p>
          <a:p>
            <a:pPr lvl="0"/>
            <a:r>
              <a:rPr lang="en-US" sz="2800" dirty="0" err="1" smtClean="0"/>
              <a:t>Pembuatan</a:t>
            </a:r>
            <a:r>
              <a:rPr lang="en-US" sz="2800" dirty="0" smtClean="0"/>
              <a:t>  </a:t>
            </a:r>
            <a:r>
              <a:rPr lang="en-US" sz="2800" dirty="0" err="1" smtClean="0"/>
              <a:t>Rekayasa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Lanjutan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2714620"/>
          <a:ext cx="7962878" cy="213455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82828"/>
                <a:gridCol w="2000264"/>
                <a:gridCol w="1288874"/>
                <a:gridCol w="1214446"/>
                <a:gridCol w="1857388"/>
                <a:gridCol w="819078"/>
              </a:tblGrid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Minggu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Kemampuan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Akhir</a:t>
                      </a:r>
                      <a:r>
                        <a:rPr lang="en-US" sz="1400" dirty="0" smtClean="0"/>
                        <a:t> yang </a:t>
                      </a:r>
                      <a:r>
                        <a:rPr lang="en-US" sz="1400" dirty="0" err="1" smtClean="0"/>
                        <a:t>Diharapkan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Bahan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Kajian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Bentuk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Pembelajaran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Kriteria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Penilaian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Bobot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</a:tr>
              <a:tr h="67151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Pembentukan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akhir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modeling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memasukan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yang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telah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didesain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Latihan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Praktek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Uji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coba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system yang </a:t>
                      </a:r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diterapkan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hingga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sempurna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penggunaaannya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Sedang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UIEU</dc:creator>
  <cp:lastModifiedBy>May</cp:lastModifiedBy>
  <cp:revision>14</cp:revision>
  <dcterms:created xsi:type="dcterms:W3CDTF">2011-11-28T09:25:23Z</dcterms:created>
  <dcterms:modified xsi:type="dcterms:W3CDTF">2015-04-14T08:56:50Z</dcterms:modified>
</cp:coreProperties>
</file>