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13</a:t>
            </a:r>
          </a:p>
          <a:p>
            <a:pPr lvl="0"/>
            <a:r>
              <a:rPr lang="en-US" sz="2800" dirty="0" smtClean="0"/>
              <a:t>Finishing Modeling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5859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Penyelesaian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Pengecatan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detail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hingga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jadi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16</cp:revision>
  <dcterms:created xsi:type="dcterms:W3CDTF">2011-11-28T09:25:23Z</dcterms:created>
  <dcterms:modified xsi:type="dcterms:W3CDTF">2015-04-14T08:57:28Z</dcterms:modified>
</cp:coreProperties>
</file>