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-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6</a:t>
            </a:r>
          </a:p>
          <a:p>
            <a:pPr lvl="0"/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Benda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186023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Kemampuan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gambar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ukuran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skala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Berbagai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Teori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Praktek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Mengukur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gambar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kita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buat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May</cp:lastModifiedBy>
  <cp:revision>10</cp:revision>
  <dcterms:created xsi:type="dcterms:W3CDTF">2011-11-28T09:25:23Z</dcterms:created>
  <dcterms:modified xsi:type="dcterms:W3CDTF">2015-04-14T08:54:20Z</dcterms:modified>
</cp:coreProperties>
</file>