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8</a:t>
            </a:r>
          </a:p>
          <a:p>
            <a:pPr lvl="0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Material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4088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Persiapan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material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awal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berupa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12</cp:revision>
  <dcterms:created xsi:type="dcterms:W3CDTF">2011-11-28T09:25:23Z</dcterms:created>
  <dcterms:modified xsi:type="dcterms:W3CDTF">2015-04-14T08:54:39Z</dcterms:modified>
</cp:coreProperties>
</file>