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9</a:t>
            </a:r>
          </a:p>
          <a:p>
            <a:pPr lvl="0"/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Pebahasan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Model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18602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Merekayasa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system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modeling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aplikasinya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Menkontruksikan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system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terintergrasi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13</cp:revision>
  <dcterms:created xsi:type="dcterms:W3CDTF">2011-11-28T09:25:23Z</dcterms:created>
  <dcterms:modified xsi:type="dcterms:W3CDTF">2015-04-14T08:55:03Z</dcterms:modified>
</cp:coreProperties>
</file>