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>
        <p:scale>
          <a:sx n="45" d="100"/>
          <a:sy n="45" d="100"/>
        </p:scale>
        <p:origin x="-54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(skill)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model/ mock-up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model/mock-up </a:t>
            </a:r>
            <a:r>
              <a:rPr lang="en-US" dirty="0" err="1" smtClean="0"/>
              <a:t>sebagai</a:t>
            </a:r>
            <a:r>
              <a:rPr lang="en-US" dirty="0" smtClean="0"/>
              <a:t> prototype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material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tools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21484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ortogonal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2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3D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material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smtClean="0"/>
              <a:t>pendukung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Pertemuan 8</vt:lpstr>
      <vt:lpstr>Sub Pokok Pembahasan Perkuliahan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UIEU</dc:creator>
  <cp:lastModifiedBy>May</cp:lastModifiedBy>
  <cp:revision>23</cp:revision>
  <dcterms:created xsi:type="dcterms:W3CDTF">2012-06-13T06:05:13Z</dcterms:created>
  <dcterms:modified xsi:type="dcterms:W3CDTF">2015-04-15T04:16:07Z</dcterms:modified>
</cp:coreProperties>
</file>