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>
        <p:scale>
          <a:sx n="45" d="100"/>
          <a:sy n="45" d="100"/>
        </p:scale>
        <p:origin x="-54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835ED-227A-48F0-BCFB-09D97C246690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6F7F5-018B-4E68-9895-0BEB48C25AB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interior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interior </a:t>
            </a:r>
            <a:r>
              <a:rPr lang="en-US" dirty="0" err="1" smtClean="0"/>
              <a:t>secara</a:t>
            </a:r>
            <a:r>
              <a:rPr lang="en-US" dirty="0" smtClean="0"/>
              <a:t> detail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3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mock-up model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28802"/>
            <a:ext cx="8329642" cy="421484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smtClean="0"/>
              <a:t>sektsa </a:t>
            </a:r>
            <a:r>
              <a:rPr lang="en-US" dirty="0" err="1" smtClean="0"/>
              <a:t>gambar</a:t>
            </a:r>
            <a:r>
              <a:rPr lang="en-US" dirty="0" smtClean="0"/>
              <a:t> fixed design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interior </a:t>
            </a:r>
            <a:r>
              <a:rPr lang="en-US" dirty="0" err="1" smtClean="0"/>
              <a:t>desain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Melanjtkan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dashboard, steering wheel, gear box, seats </a:t>
            </a:r>
            <a:r>
              <a:rPr lang="en-US" dirty="0" err="1" smtClean="0"/>
              <a:t>dan</a:t>
            </a:r>
            <a:r>
              <a:rPr lang="en-US" dirty="0" smtClean="0"/>
              <a:t> door trim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Mengaplikasikan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interior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3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interior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interior </a:t>
            </a:r>
            <a:r>
              <a:rPr lang="en-US" dirty="0" err="1" smtClean="0"/>
              <a:t>keseluruhan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Pembuatan</a:t>
            </a:r>
            <a:r>
              <a:rPr lang="en-US" dirty="0" smtClean="0"/>
              <a:t> prototype </a:t>
            </a:r>
            <a:r>
              <a:rPr lang="en-US" dirty="0" err="1" smtClean="0"/>
              <a:t>dgn</a:t>
            </a:r>
            <a:r>
              <a:rPr lang="en-US" dirty="0" smtClean="0"/>
              <a:t> mock-up </a:t>
            </a:r>
            <a:r>
              <a:rPr lang="en-US" dirty="0" err="1" smtClean="0"/>
              <a:t>skala</a:t>
            </a:r>
            <a:r>
              <a:rPr lang="en-US" dirty="0" smtClean="0"/>
              <a:t> 1:5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65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Pertemuan 9</vt:lpstr>
      <vt:lpstr>Sub Pokok Pembahasan Perkuliahan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UIEU</dc:creator>
  <cp:lastModifiedBy>May</cp:lastModifiedBy>
  <cp:revision>23</cp:revision>
  <dcterms:created xsi:type="dcterms:W3CDTF">2012-06-13T06:05:13Z</dcterms:created>
  <dcterms:modified xsi:type="dcterms:W3CDTF">2015-04-15T04:16:28Z</dcterms:modified>
</cp:coreProperties>
</file>