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061" y="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F4ED-5DDD-43C2-8260-F59B69C2762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E850-D4CC-498A-ACDF-8C03249FB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 DALAM MANAJEMEN DESAIN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>
                <a:solidFill>
                  <a:prstClr val="white"/>
                </a:solidFill>
              </a:rPr>
              <a:t>PERTEMUAN </a:t>
            </a:r>
            <a:r>
              <a:rPr lang="en-US" b="1" dirty="0" smtClean="0">
                <a:solidFill>
                  <a:prstClr val="white"/>
                </a:solidFill>
              </a:rPr>
              <a:t>11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OSKAR JUDIANTO </a:t>
            </a:r>
            <a:r>
              <a:rPr lang="en-US" b="1" dirty="0" err="1" smtClean="0">
                <a:solidFill>
                  <a:prstClr val="white"/>
                </a:solidFill>
              </a:rPr>
              <a:t>SSn</a:t>
            </a:r>
            <a:r>
              <a:rPr lang="en-US" b="1" dirty="0" smtClean="0">
                <a:solidFill>
                  <a:prstClr val="white"/>
                </a:solidFill>
              </a:rPr>
              <a:t>., MM., MDs.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FAKULTAS DESAIN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INDUSTRI KREATIF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150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SDM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703169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Proses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0257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Apakah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itu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? 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 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ialah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susunan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pembagian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tugas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secara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formal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dalam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sebuah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.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Selain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memiliki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juga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memiliki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desain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Desain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 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ini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sebuah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proses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meliputi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enam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elemen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Spesialisasi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kerja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adanya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pembagian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kerja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dibagi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menjadi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beberapa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bagian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Pembagian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departemen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Berdasarkan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fungsi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produk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letak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geografis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proses,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jenis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costumer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Ada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rantai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komando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Sehingga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banyaknya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karyawan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dibawahi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harus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dibatasi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agar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efektif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efisien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Sentralisasi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Desentralisasi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191919"/>
                </a:solidFill>
                <a:latin typeface="verdana"/>
              </a:rPr>
              <a:t>Sentralisasi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pengambilan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keputusan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secara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terpusat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level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atas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perusahaan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191919"/>
                </a:solidFill>
                <a:latin typeface="verdana"/>
              </a:rPr>
              <a:t>Desentralisasi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pengambilan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keputusan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dari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level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bawah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terkait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langsung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aksi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Formalisasi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standardisasi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setiap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sehingga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perilaku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karyawan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mengikuti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aturan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prosedur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telah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ditentukan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3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Biasanya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keputusan-keputusan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dipengaruhi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oleh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keputusan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struktural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: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 </a:t>
            </a:r>
            <a:r>
              <a:rPr lang="en-US" sz="3600" b="1" dirty="0">
                <a:solidFill>
                  <a:srgbClr val="191919"/>
                </a:solidFill>
                <a:latin typeface="verdana"/>
              </a:rPr>
              <a:t>Y</a:t>
            </a:r>
            <a:r>
              <a:rPr lang="en-US" sz="3600" b="1" dirty="0" smtClean="0">
                <a:solidFill>
                  <a:srgbClr val="191919"/>
                </a:solidFill>
                <a:latin typeface="verdana"/>
              </a:rPr>
              <a:t>ang </a:t>
            </a:r>
            <a:r>
              <a:rPr lang="en-US" sz="3600" b="1" dirty="0" err="1">
                <a:solidFill>
                  <a:srgbClr val="191919"/>
                </a:solidFill>
                <a:latin typeface="verdana"/>
              </a:rPr>
              <a:t>mempengaruhi</a:t>
            </a:r>
            <a:r>
              <a:rPr lang="en-US" sz="36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b="1" dirty="0" err="1">
                <a:solidFill>
                  <a:srgbClr val="191919"/>
                </a:solidFill>
                <a:latin typeface="verdana"/>
              </a:rPr>
              <a:t>keputusan</a:t>
            </a:r>
            <a:r>
              <a:rPr lang="en-US" sz="36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b="1" dirty="0" err="1" smtClean="0">
                <a:solidFill>
                  <a:srgbClr val="191919"/>
                </a:solidFill>
                <a:latin typeface="verdana"/>
              </a:rPr>
              <a:t>struktural</a:t>
            </a:r>
            <a:endParaRPr lang="en-US" sz="3600" dirty="0">
              <a:solidFill>
                <a:srgbClr val="191919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Keseluruhan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strategi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organisasi</a:t>
            </a:r>
            <a:endParaRPr lang="en-US" sz="3600" dirty="0" smtClean="0">
              <a:solidFill>
                <a:srgbClr val="191919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3600" dirty="0">
                <a:solidFill>
                  <a:srgbClr val="191919"/>
                </a:solidFill>
                <a:latin typeface="verdana"/>
              </a:rPr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Ukuran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: </a:t>
            </a:r>
            <a:endParaRPr lang="en-US" sz="3600" dirty="0" smtClean="0">
              <a:solidFill>
                <a:srgbClr val="191919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3600" dirty="0">
                <a:solidFill>
                  <a:srgbClr val="191919"/>
                </a:solidFill>
                <a:latin typeface="verdana"/>
              </a:rPr>
              <a:t>	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ipengaruhi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oleh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besar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/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kecilnya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sebuah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.</a:t>
            </a:r>
          </a:p>
          <a:p>
            <a:pPr marL="0" indent="0" algn="just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Teknologi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digunakan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: </a:t>
            </a:r>
            <a:endParaRPr lang="en-US" sz="3600" dirty="0" smtClean="0">
              <a:solidFill>
                <a:srgbClr val="191919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3600" dirty="0">
                <a:solidFill>
                  <a:srgbClr val="191919"/>
                </a:solidFill>
                <a:latin typeface="verdana"/>
              </a:rPr>
              <a:t>	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perusahaan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beradaptasi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teknologi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dipakai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	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teknologi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ini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biasanya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selalu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berkembang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.</a:t>
            </a:r>
          </a:p>
          <a:p>
            <a:pPr marL="0" indent="0" algn="just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solidFill>
                  <a:srgbClr val="191919"/>
                </a:solidFill>
                <a:latin typeface="verdana"/>
              </a:rPr>
              <a:t>- Kadar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ketidakpastian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lingkungan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: </a:t>
            </a:r>
            <a:endParaRPr lang="en-US" sz="3600" dirty="0" smtClean="0">
              <a:solidFill>
                <a:srgbClr val="191919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3600" dirty="0">
                <a:solidFill>
                  <a:srgbClr val="191919"/>
                </a:solidFill>
                <a:latin typeface="verdana"/>
              </a:rPr>
              <a:t>	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terdapat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lingkungan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stabil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ada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pula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lingkungan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dinamis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	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tersebut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harus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bisa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menyesuaikan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diri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lingkungan</a:t>
            </a:r>
            <a:r>
              <a:rPr lang="en-US" sz="36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3600" dirty="0" smtClean="0">
                <a:solidFill>
                  <a:srgbClr val="191919"/>
                </a:solidFill>
                <a:latin typeface="verdana"/>
              </a:rPr>
              <a:t> 	</a:t>
            </a:r>
            <a:r>
              <a:rPr lang="en-US" sz="3600" dirty="0" err="1" smtClean="0">
                <a:solidFill>
                  <a:srgbClr val="191919"/>
                </a:solidFill>
                <a:latin typeface="verdana"/>
              </a:rPr>
              <a:t>disekitarnya</a:t>
            </a:r>
            <a:endParaRPr lang="en-US" sz="3600" dirty="0" smtClean="0">
              <a:solidFill>
                <a:srgbClr val="191919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677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Kerangka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dari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Strategi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Inovasi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mengejar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keuntungan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kompetitif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inovasi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berarti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khas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Meminimalisir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Pengeluaran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Fokus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mengontrol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ketat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191919"/>
                </a:solidFill>
                <a:latin typeface="verdana"/>
              </a:rPr>
              <a:t>pengeluaran</a:t>
            </a:r>
            <a:r>
              <a:rPr lang="en-US" sz="20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yang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membutuhkan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mekanik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pada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Imitasi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meminimalkan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resiko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memaksimalkan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keuntungan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meniru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penguasa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pasar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membutuhkan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organik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mekanik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elemen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pada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Macam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-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macam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Desain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Desain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0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b="1" dirty="0" err="1">
                <a:solidFill>
                  <a:srgbClr val="191919"/>
                </a:solidFill>
                <a:latin typeface="verdana"/>
              </a:rPr>
              <a:t>Tradisional</a:t>
            </a:r>
            <a:endParaRPr lang="en-US" sz="2000" dirty="0">
              <a:solidFill>
                <a:srgbClr val="191919"/>
              </a:solidFill>
              <a:latin typeface="verdana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simpel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departemensialisasi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rendah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fungsional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: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pembagian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departemen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berdasarkan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fungsi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yang divisional :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terdiri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dari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beberapa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divisi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terbatasnya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otonomi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dibawah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koordinasi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kontrol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dari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bagian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atas</a:t>
            </a:r>
            <a:r>
              <a:rPr lang="en-US" sz="20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191919"/>
                </a:solidFill>
                <a:latin typeface="verdana"/>
              </a:rPr>
              <a:t>perusahaan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1549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Desain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b="1" dirty="0" err="1" smtClean="0">
                <a:solidFill>
                  <a:srgbClr val="191919"/>
                </a:solidFill>
                <a:latin typeface="verdana"/>
              </a:rPr>
              <a:t>Kontemporer</a:t>
            </a:r>
            <a:r>
              <a:rPr lang="en-US" sz="2400" b="1" dirty="0" smtClean="0">
                <a:solidFill>
                  <a:srgbClr val="191919"/>
                </a:solidFill>
                <a:latin typeface="verdana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191919"/>
              </a:solidFill>
              <a:latin typeface="verdana"/>
            </a:endParaRPr>
          </a:p>
          <a:p>
            <a:r>
              <a:rPr lang="en-US" sz="2400" dirty="0">
                <a:solidFill>
                  <a:srgbClr val="191919"/>
                </a:solidFill>
                <a:latin typeface="verdana"/>
              </a:rPr>
              <a:t>- Tim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Terstruktur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endParaRPr lang="en-US" sz="2400" dirty="0" smtClean="0">
              <a:solidFill>
                <a:srgbClr val="191919"/>
              </a:solidFill>
              <a:latin typeface="verdana"/>
            </a:endParaRPr>
          </a:p>
          <a:p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terdiri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dari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beberapa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grup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kerja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memberi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wewenang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karyawan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untuk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memanajemen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diri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sendiri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Matriks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Struktur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Proyek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: </a:t>
            </a:r>
            <a:endParaRPr lang="en-US" sz="2400" dirty="0" smtClean="0">
              <a:solidFill>
                <a:srgbClr val="191919"/>
              </a:solidFill>
              <a:latin typeface="verdana"/>
            </a:endParaRPr>
          </a:p>
          <a:p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Para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spesialis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ditugaskan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untuk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mengerjakan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proyek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dipimpin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oleh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seorang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project managers : </a:t>
            </a:r>
            <a:endParaRPr lang="en-US" sz="2400" dirty="0" smtClean="0">
              <a:solidFill>
                <a:srgbClr val="191919"/>
              </a:solidFill>
              <a:latin typeface="verdana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191919"/>
              </a:solidFill>
              <a:latin typeface="verdana"/>
            </a:endParaRPr>
          </a:p>
          <a:p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Matrix 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and Project Participants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mempunyai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dua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managers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karyawan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terus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berkerja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proyek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pindah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setelah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proyeknya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selesai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tanpa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batas-batas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jelas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</a:p>
          <a:p>
            <a:r>
              <a:rPr lang="en-US" sz="2400" dirty="0" err="1">
                <a:solidFill>
                  <a:srgbClr val="191919"/>
                </a:solidFill>
                <a:latin typeface="verdana"/>
              </a:rPr>
              <a:t>D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esain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fleksibel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tidak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terstruktur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cenderung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untuk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tidak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terdapat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penghalang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antara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para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pelanggan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supplier.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Menghapus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penghalang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(horizontal)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Menghapuskan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batas-batas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external,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mendekat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stakeholder.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baik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bisa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belajar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belajar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sebuah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mengembangkan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kapasitasnya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mempelajari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beradaptasi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berubah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melalui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latihan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pengetahuan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memanajemen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oleh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karyawan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78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Karakteristik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dari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Organisasi</a:t>
            </a:r>
            <a:r>
              <a:rPr lang="en-US" sz="2400" b="1" dirty="0">
                <a:solidFill>
                  <a:srgbClr val="191919"/>
                </a:solidFill>
                <a:latin typeface="verdana"/>
              </a:rPr>
              <a:t> yang </a:t>
            </a:r>
            <a:r>
              <a:rPr lang="en-US" sz="2400" b="1" dirty="0" err="1">
                <a:solidFill>
                  <a:srgbClr val="191919"/>
                </a:solidFill>
                <a:latin typeface="verdana"/>
              </a:rPr>
              <a:t>belajar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 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: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191919"/>
                </a:solidFill>
                <a:latin typeface="verdana"/>
              </a:rPr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-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i="1" dirty="0" smtClean="0">
                <a:solidFill>
                  <a:srgbClr val="191919"/>
                </a:solidFill>
                <a:latin typeface="verdana"/>
              </a:rPr>
              <a:t>Open </a:t>
            </a:r>
            <a:r>
              <a:rPr lang="en-US" sz="2400" i="1" dirty="0">
                <a:solidFill>
                  <a:srgbClr val="191919"/>
                </a:solidFill>
                <a:latin typeface="verdana"/>
              </a:rPr>
              <a:t>team based organization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 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cara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memberi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kekuasaan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lebih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kepada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karyawan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Alur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pertukaran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informasi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terbuka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penyebaran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informasi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lancar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Kepemimpinan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menyebarkan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visi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untuk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masa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mendatang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-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Budaya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yang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kuat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kepercayaan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keterbukaan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  rasa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pengertian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191919"/>
                </a:solidFill>
                <a:latin typeface="verdana"/>
              </a:rPr>
              <a:t>terhadap</a:t>
            </a:r>
            <a:r>
              <a:rPr lang="en-US" sz="2400" dirty="0">
                <a:solidFill>
                  <a:srgbClr val="191919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  <a:latin typeface="verdana"/>
              </a:rPr>
              <a:t>komunitas</a:t>
            </a:r>
            <a:r>
              <a:rPr lang="en-US" sz="2400" dirty="0" smtClean="0">
                <a:solidFill>
                  <a:srgbClr val="191919"/>
                </a:solidFill>
                <a:latin typeface="verdana"/>
              </a:rPr>
              <a:t>.</a:t>
            </a:r>
            <a:endParaRPr lang="en-US" sz="2400" b="1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98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191</Words>
  <Application>Microsoft Office PowerPoint</Application>
  <PresentationFormat>On-screen Show (4:3)</PresentationFormat>
  <Paragraphs>72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5</cp:revision>
  <dcterms:created xsi:type="dcterms:W3CDTF">2017-11-21T01:57:37Z</dcterms:created>
  <dcterms:modified xsi:type="dcterms:W3CDTF">2017-11-22T02:14:08Z</dcterms:modified>
</cp:coreProperties>
</file>