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37" y="4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F4ED-5DDD-43C2-8260-F59B69C2762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E850-D4CC-498A-ACDF-8C03249FB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 AKHIR DALAM MANAJEMEN DESAIN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>
                <a:solidFill>
                  <a:prstClr val="white"/>
                </a:solidFill>
              </a:rPr>
              <a:t>PERTEMUAN </a:t>
            </a:r>
            <a:r>
              <a:rPr lang="en-US" b="1" dirty="0" smtClean="0">
                <a:solidFill>
                  <a:prstClr val="white"/>
                </a:solidFill>
              </a:rPr>
              <a:t>13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OSKAR JUDIANTO </a:t>
            </a:r>
            <a:r>
              <a:rPr lang="en-US" b="1" dirty="0" err="1" smtClean="0">
                <a:solidFill>
                  <a:prstClr val="white"/>
                </a:solidFill>
              </a:rPr>
              <a:t>SSn</a:t>
            </a:r>
            <a:r>
              <a:rPr lang="en-US" b="1" dirty="0" smtClean="0">
                <a:solidFill>
                  <a:prstClr val="white"/>
                </a:solidFill>
              </a:rPr>
              <a:t>., MM., MDs.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FAKULTAS DESAIN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INDUSTRI KREATIF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150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 smtClean="0"/>
              <a:t>konsep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diuji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terpenuhi</a:t>
            </a:r>
            <a:r>
              <a:rPr lang="en-US" sz="2400" dirty="0"/>
              <a:t>, </a:t>
            </a:r>
            <a:r>
              <a:rPr lang="en-US" sz="2400" dirty="0" err="1"/>
              <a:t>memperkirakan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diperbaiki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proses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51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 smtClean="0"/>
              <a:t>akhir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Spesifikasi</a:t>
            </a:r>
            <a:r>
              <a:rPr lang="en-US" sz="2400" dirty="0"/>
              <a:t> target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di </a:t>
            </a:r>
            <a:r>
              <a:rPr lang="en-US" sz="2400" dirty="0" err="1"/>
              <a:t>awal</a:t>
            </a:r>
            <a:r>
              <a:rPr lang="en-US" sz="2400" dirty="0"/>
              <a:t> proses </a:t>
            </a:r>
            <a:r>
              <a:rPr lang="en-US" sz="2400" dirty="0" err="1"/>
              <a:t>ditinjau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proses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diuji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yang </a:t>
            </a:r>
            <a:r>
              <a:rPr lang="en-US" sz="2400" dirty="0" err="1"/>
              <a:t>mencerminkan</a:t>
            </a:r>
            <a:r>
              <a:rPr lang="en-US" sz="2400" dirty="0"/>
              <a:t> </a:t>
            </a:r>
            <a:r>
              <a:rPr lang="en-US" sz="2400" dirty="0" err="1"/>
              <a:t>batasan-batasan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batasan-batasan</a:t>
            </a:r>
            <a:r>
              <a:rPr lang="en-US" sz="2400" dirty="0"/>
              <a:t> yang </a:t>
            </a:r>
            <a:r>
              <a:rPr lang="en-US" sz="2400" dirty="0" err="1"/>
              <a:t>diidentifikasi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pemodelan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385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7</a:t>
            </a:r>
            <a:r>
              <a:rPr lang="en-US" sz="2400" dirty="0"/>
              <a:t>.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rinci</a:t>
            </a:r>
            <a:r>
              <a:rPr lang="en-US" sz="2400" dirty="0"/>
              <a:t>,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meminimasi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395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8</a:t>
            </a:r>
            <a:r>
              <a:rPr lang="en-US" sz="2000" dirty="0"/>
              <a:t>.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kelanjutan</a:t>
            </a:r>
            <a:r>
              <a:rPr lang="en-US" sz="2000" dirty="0"/>
              <a:t> program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menyeluruh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tawar-menawar</a:t>
            </a:r>
            <a:r>
              <a:rPr lang="en-US" sz="2000" dirty="0"/>
              <a:t> </a:t>
            </a:r>
            <a:r>
              <a:rPr lang="en-US" sz="2000" dirty="0" err="1"/>
              <a:t>spesifik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manufaktur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.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45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9</a:t>
            </a:r>
            <a:r>
              <a:rPr lang="en-US" sz="2400" dirty="0"/>
              <a:t>.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produk-produk</a:t>
            </a:r>
            <a:r>
              <a:rPr lang="en-US" sz="2400" dirty="0"/>
              <a:t> </a:t>
            </a:r>
            <a:r>
              <a:rPr lang="en-US" sz="2400" dirty="0" err="1" smtClean="0"/>
              <a:t>pesaing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berhasil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ide yang kaya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</a:t>
            </a:r>
            <a:r>
              <a:rPr lang="en-US" sz="2400" dirty="0" err="1"/>
              <a:t>produksi</a:t>
            </a:r>
            <a:r>
              <a:rPr lang="en-US" sz="2400" dirty="0"/>
              <a:t>.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246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10</a:t>
            </a:r>
            <a:r>
              <a:rPr lang="en-US" sz="2400" dirty="0"/>
              <a:t>. </a:t>
            </a:r>
            <a:r>
              <a:rPr lang="en-US" sz="2400" dirty="0" err="1"/>
              <a:t>Pemodelan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 smtClean="0"/>
              <a:t>prototipe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model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prototipe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 model </a:t>
            </a:r>
            <a:r>
              <a:rPr lang="en-US" sz="2400" dirty="0" err="1"/>
              <a:t>pembuktian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kelayakan</a:t>
            </a:r>
            <a:r>
              <a:rPr lang="en-US" sz="2400" dirty="0"/>
              <a:t> model ‘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’ yang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keergonomisan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model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2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765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SDM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703169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Proses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0257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MANAJEMEN DESAIN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400" b="1" dirty="0" err="1"/>
              <a:t>Pengembangan</a:t>
            </a:r>
            <a:r>
              <a:rPr lang="en-US" sz="3400" b="1" dirty="0"/>
              <a:t> </a:t>
            </a:r>
            <a:r>
              <a:rPr lang="en-US" sz="3400" b="1" dirty="0" err="1" smtClean="0"/>
              <a:t>Konsep</a:t>
            </a:r>
            <a:endParaRPr lang="en-US" sz="3400" b="1" dirty="0" smtClean="0"/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 err="1"/>
              <a:t>Inti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perencanaan</a:t>
            </a:r>
            <a:r>
              <a:rPr lang="en-US" sz="3400" dirty="0"/>
              <a:t> </a:t>
            </a:r>
            <a:r>
              <a:rPr lang="en-US" sz="3400" dirty="0" err="1"/>
              <a:t>desain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terletak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pengembangan</a:t>
            </a:r>
            <a:r>
              <a:rPr lang="en-US" sz="3400" dirty="0"/>
              <a:t> </a:t>
            </a:r>
            <a:r>
              <a:rPr lang="en-US" sz="3400" dirty="0" err="1"/>
              <a:t>konsep</a:t>
            </a:r>
            <a:r>
              <a:rPr lang="en-US" sz="3400" dirty="0"/>
              <a:t>. Crawford </a:t>
            </a:r>
            <a:r>
              <a:rPr lang="en-US" sz="3400" dirty="0" err="1"/>
              <a:t>mengemukakan</a:t>
            </a:r>
            <a:r>
              <a:rPr lang="en-US" sz="3400" dirty="0"/>
              <a:t> </a:t>
            </a:r>
            <a:r>
              <a:rPr lang="en-US" sz="3400" dirty="0" err="1"/>
              <a:t>bahwa</a:t>
            </a:r>
            <a:r>
              <a:rPr lang="en-US" sz="3400" dirty="0"/>
              <a:t> </a:t>
            </a:r>
            <a:r>
              <a:rPr lang="en-US" sz="3400" dirty="0" err="1"/>
              <a:t>konsep</a:t>
            </a:r>
            <a:r>
              <a:rPr lang="en-US" sz="3400" dirty="0"/>
              <a:t> </a:t>
            </a:r>
            <a:r>
              <a:rPr lang="en-US" sz="3400" dirty="0" err="1"/>
              <a:t>desain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kombinasi</a:t>
            </a:r>
            <a:r>
              <a:rPr lang="en-US" sz="3400" dirty="0"/>
              <a:t> </a:t>
            </a:r>
            <a:r>
              <a:rPr lang="en-US" sz="3400" dirty="0" err="1"/>
              <a:t>antara</a:t>
            </a:r>
            <a:r>
              <a:rPr lang="en-US" sz="3400" dirty="0"/>
              <a:t> </a:t>
            </a:r>
            <a:r>
              <a:rPr lang="en-US" sz="3400" dirty="0" err="1"/>
              <a:t>lisan</a:t>
            </a:r>
            <a:r>
              <a:rPr lang="en-US" sz="3400" dirty="0"/>
              <a:t>, </a:t>
            </a:r>
            <a:r>
              <a:rPr lang="en-US" sz="3400" dirty="0" err="1"/>
              <a:t>tulisan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bentuk</a:t>
            </a:r>
            <a:r>
              <a:rPr lang="en-US" sz="3400" dirty="0"/>
              <a:t> </a:t>
            </a:r>
            <a:r>
              <a:rPr lang="en-US" sz="3400" dirty="0" err="1"/>
              <a:t>prototipe</a:t>
            </a:r>
            <a:r>
              <a:rPr lang="en-US" sz="3400" dirty="0"/>
              <a:t> yang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dilakukan</a:t>
            </a:r>
            <a:r>
              <a:rPr lang="en-US" sz="3400" dirty="0"/>
              <a:t> </a:t>
            </a:r>
            <a:r>
              <a:rPr lang="en-US" sz="3400" dirty="0" err="1"/>
              <a:t>perbaikan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bagaimana</a:t>
            </a:r>
            <a:r>
              <a:rPr lang="en-US" sz="3400" dirty="0"/>
              <a:t> </a:t>
            </a:r>
            <a:r>
              <a:rPr lang="en-US" sz="3400" dirty="0" err="1"/>
              <a:t>pelanggan</a:t>
            </a:r>
            <a:r>
              <a:rPr lang="en-US" sz="3400" dirty="0"/>
              <a:t> </a:t>
            </a:r>
            <a:r>
              <a:rPr lang="en-US" sz="3400" dirty="0" err="1"/>
              <a:t>menunjukkan</a:t>
            </a:r>
            <a:r>
              <a:rPr lang="en-US" sz="3400" dirty="0"/>
              <a:t> </a:t>
            </a:r>
            <a:r>
              <a:rPr lang="en-US" sz="3400" dirty="0" err="1" smtClean="0"/>
              <a:t>keuntungan</a:t>
            </a:r>
            <a:r>
              <a:rPr lang="en-US" sz="3400" dirty="0" smtClean="0"/>
              <a:t>/</a:t>
            </a:r>
            <a:r>
              <a:rPr lang="en-US" sz="3400" dirty="0" err="1" smtClean="0"/>
              <a:t>kerugiannya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pPr marL="0" indent="0">
              <a:buNone/>
            </a:pPr>
            <a:r>
              <a:rPr lang="en-US" sz="3400" dirty="0" err="1"/>
              <a:t>Tiga</a:t>
            </a:r>
            <a:r>
              <a:rPr lang="en-US" sz="3400" dirty="0"/>
              <a:t> </a:t>
            </a:r>
            <a:r>
              <a:rPr lang="en-US" sz="3400" dirty="0" err="1"/>
              <a:t>bagian</a:t>
            </a:r>
            <a:r>
              <a:rPr lang="en-US" sz="3400" dirty="0"/>
              <a:t> </a:t>
            </a:r>
            <a:r>
              <a:rPr lang="en-US" sz="3400" dirty="0" err="1"/>
              <a:t>penting</a:t>
            </a:r>
            <a:r>
              <a:rPr lang="en-US" sz="3400" dirty="0"/>
              <a:t> yang </a:t>
            </a:r>
            <a:r>
              <a:rPr lang="en-US" sz="3400" dirty="0" err="1"/>
              <a:t>ada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ide/</a:t>
            </a:r>
            <a:r>
              <a:rPr lang="en-US" sz="3400" dirty="0" err="1"/>
              <a:t>perencanaan</a:t>
            </a:r>
            <a:r>
              <a:rPr lang="en-US" sz="3400" dirty="0"/>
              <a:t> yang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ditingkatkan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kondisi</a:t>
            </a:r>
            <a:r>
              <a:rPr lang="en-US" sz="3400" dirty="0"/>
              <a:t> </a:t>
            </a:r>
            <a:r>
              <a:rPr lang="en-US" sz="3400" dirty="0" err="1"/>
              <a:t>konsep</a:t>
            </a:r>
            <a:r>
              <a:rPr lang="en-US" sz="3400" dirty="0"/>
              <a:t>  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smtClean="0"/>
              <a:t>: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1. </a:t>
            </a:r>
            <a:r>
              <a:rPr lang="en-US" sz="3400" dirty="0" err="1"/>
              <a:t>Bentuk</a:t>
            </a:r>
            <a:endParaRPr lang="en-US" sz="3400" dirty="0"/>
          </a:p>
          <a:p>
            <a:r>
              <a:rPr lang="en-US" sz="3400" dirty="0"/>
              <a:t>Hal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merupakan</a:t>
            </a:r>
            <a:r>
              <a:rPr lang="en-US" sz="3400" dirty="0"/>
              <a:t> </a:t>
            </a:r>
            <a:r>
              <a:rPr lang="en-US" sz="3400" dirty="0" err="1"/>
              <a:t>bentuk</a:t>
            </a:r>
            <a:r>
              <a:rPr lang="en-US" sz="3400" dirty="0"/>
              <a:t> </a:t>
            </a:r>
            <a:r>
              <a:rPr lang="en-US" sz="3400" dirty="0" err="1"/>
              <a:t>fisik</a:t>
            </a:r>
            <a:r>
              <a:rPr lang="en-US" sz="3400" dirty="0"/>
              <a:t> </a:t>
            </a:r>
            <a:r>
              <a:rPr lang="en-US" sz="3400" dirty="0" err="1"/>
              <a:t>suatu</a:t>
            </a:r>
            <a:r>
              <a:rPr lang="en-US" sz="3400" dirty="0"/>
              <a:t> </a:t>
            </a:r>
            <a:r>
              <a:rPr lang="en-US" sz="3400" dirty="0" err="1"/>
              <a:t>produk</a:t>
            </a:r>
            <a:r>
              <a:rPr lang="en-US" sz="3400" dirty="0"/>
              <a:t> </a:t>
            </a:r>
            <a:r>
              <a:rPr lang="en-US" sz="3400" dirty="0" err="1"/>
              <a:t>itu</a:t>
            </a:r>
            <a:r>
              <a:rPr lang="en-US" sz="3400" dirty="0"/>
              <a:t> </a:t>
            </a:r>
            <a:r>
              <a:rPr lang="en-US" sz="3400" dirty="0" err="1"/>
              <a:t>sendiri</a:t>
            </a:r>
            <a:r>
              <a:rPr lang="en-US" sz="3400" dirty="0"/>
              <a:t>, material </a:t>
            </a:r>
            <a:r>
              <a:rPr lang="en-US" sz="3400" dirty="0" err="1"/>
              <a:t>penyusunnya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sebagainya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r>
              <a:rPr lang="en-US" sz="3400" dirty="0"/>
              <a:t>2. </a:t>
            </a:r>
            <a:r>
              <a:rPr lang="en-US" sz="3400" dirty="0" err="1"/>
              <a:t>Teknologi</a:t>
            </a:r>
            <a:endParaRPr lang="en-US" sz="3400" dirty="0"/>
          </a:p>
          <a:p>
            <a:r>
              <a:rPr lang="en-US" sz="3400" dirty="0" err="1"/>
              <a:t>Termasuk</a:t>
            </a:r>
            <a:r>
              <a:rPr lang="en-US" sz="3400" dirty="0"/>
              <a:t> di </a:t>
            </a:r>
            <a:r>
              <a:rPr lang="en-US" sz="3400" dirty="0" err="1"/>
              <a:t>dalamnya</a:t>
            </a:r>
            <a:r>
              <a:rPr lang="en-US" sz="3400" dirty="0"/>
              <a:t> </a:t>
            </a:r>
            <a:r>
              <a:rPr lang="en-US" sz="3400" dirty="0" err="1"/>
              <a:t>antara</a:t>
            </a:r>
            <a:r>
              <a:rPr lang="en-US" sz="3400" dirty="0"/>
              <a:t> lain : </a:t>
            </a:r>
            <a:r>
              <a:rPr lang="en-US" sz="3400" dirty="0" err="1"/>
              <a:t>prinsip</a:t>
            </a:r>
            <a:r>
              <a:rPr lang="en-US" sz="3400" dirty="0"/>
              <a:t>, </a:t>
            </a:r>
            <a:r>
              <a:rPr lang="en-US" sz="3400" dirty="0" err="1"/>
              <a:t>teknik</a:t>
            </a:r>
            <a:r>
              <a:rPr lang="en-US" sz="3400" dirty="0"/>
              <a:t>, </a:t>
            </a:r>
            <a:r>
              <a:rPr lang="en-US" sz="3400" dirty="0" err="1"/>
              <a:t>perlengkapan</a:t>
            </a:r>
            <a:r>
              <a:rPr lang="en-US" sz="3400" dirty="0"/>
              <a:t>, </a:t>
            </a:r>
            <a:r>
              <a:rPr lang="en-US" sz="3400" dirty="0" err="1"/>
              <a:t>mekanika</a:t>
            </a:r>
            <a:r>
              <a:rPr lang="en-US" sz="3400" dirty="0"/>
              <a:t>, </a:t>
            </a:r>
            <a:r>
              <a:rPr lang="en-US" sz="3400" dirty="0" err="1"/>
              <a:t>kebijakan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seterusnya</a:t>
            </a:r>
            <a:r>
              <a:rPr lang="en-US" sz="3400" dirty="0"/>
              <a:t> yang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digunakan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menciptakan</a:t>
            </a:r>
            <a:r>
              <a:rPr lang="en-US" sz="3400" dirty="0"/>
              <a:t>/</a:t>
            </a:r>
            <a:r>
              <a:rPr lang="en-US" sz="3400" dirty="0" err="1"/>
              <a:t>mencapai</a:t>
            </a:r>
            <a:r>
              <a:rPr lang="en-US" sz="3400" dirty="0"/>
              <a:t> </a:t>
            </a:r>
            <a:r>
              <a:rPr lang="en-US" sz="3400" dirty="0" err="1"/>
              <a:t>produk</a:t>
            </a:r>
            <a:r>
              <a:rPr lang="en-US" sz="3400" dirty="0"/>
              <a:t> yang </a:t>
            </a:r>
            <a:r>
              <a:rPr lang="en-US" sz="3400" dirty="0" err="1"/>
              <a:t>dimaksud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r>
              <a:rPr lang="en-US" sz="3400" dirty="0"/>
              <a:t>3. </a:t>
            </a:r>
            <a:r>
              <a:rPr lang="en-US" sz="3400" dirty="0" err="1"/>
              <a:t>Keuntungan</a:t>
            </a:r>
            <a:endParaRPr lang="en-US" sz="3400" dirty="0"/>
          </a:p>
          <a:p>
            <a:r>
              <a:rPr lang="en-US" sz="3400" dirty="0" err="1"/>
              <a:t>Nilai</a:t>
            </a:r>
            <a:r>
              <a:rPr lang="en-US" sz="3400" dirty="0"/>
              <a:t> </a:t>
            </a:r>
            <a:r>
              <a:rPr lang="en-US" sz="3400" dirty="0" err="1"/>
              <a:t>keuntungan</a:t>
            </a:r>
            <a:r>
              <a:rPr lang="en-US" sz="3400" dirty="0"/>
              <a:t> yang </a:t>
            </a:r>
            <a:r>
              <a:rPr lang="en-US" sz="3400" dirty="0" err="1"/>
              <a:t>diharapkan</a:t>
            </a:r>
            <a:r>
              <a:rPr lang="en-US" sz="3400" dirty="0"/>
              <a:t> </a:t>
            </a:r>
            <a:r>
              <a:rPr lang="en-US" sz="3400" dirty="0" err="1"/>
              <a:t>pelanggan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produk</a:t>
            </a:r>
            <a:r>
              <a:rPr lang="en-US" sz="3400" dirty="0"/>
              <a:t> </a:t>
            </a:r>
            <a:r>
              <a:rPr lang="en-US" sz="3400" dirty="0" err="1"/>
              <a:t>tersebut</a:t>
            </a:r>
            <a:endParaRPr lang="en-US" sz="3400" dirty="0"/>
          </a:p>
          <a:p>
            <a:r>
              <a:rPr lang="en-US" sz="3400" dirty="0"/>
              <a:t>Proses </a:t>
            </a:r>
            <a:r>
              <a:rPr lang="en-US" sz="3400" dirty="0" err="1"/>
              <a:t>pengembangan</a:t>
            </a:r>
            <a:r>
              <a:rPr lang="en-US" sz="3400" dirty="0"/>
              <a:t> </a:t>
            </a:r>
            <a:r>
              <a:rPr lang="en-US" sz="3400" dirty="0" err="1" smtClean="0"/>
              <a:t>konsep</a:t>
            </a:r>
            <a:r>
              <a:rPr lang="en-US" sz="3400" dirty="0"/>
              <a:t>.</a:t>
            </a:r>
            <a:endParaRPr lang="en-US" sz="3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3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1549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 smtClean="0"/>
              <a:t>pelanggan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Sasaran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mengkomunikasikannya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. Output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sekumpulan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yang </a:t>
            </a:r>
            <a:r>
              <a:rPr lang="en-US" sz="2000" dirty="0" err="1"/>
              <a:t>tersusun</a:t>
            </a:r>
            <a:r>
              <a:rPr lang="en-US" sz="2000" dirty="0"/>
              <a:t> </a:t>
            </a:r>
            <a:r>
              <a:rPr lang="en-US" sz="2000" dirty="0" err="1"/>
              <a:t>rapi</a:t>
            </a:r>
            <a:r>
              <a:rPr lang="en-US" sz="2000" dirty="0"/>
              <a:t>, </a:t>
            </a:r>
            <a:r>
              <a:rPr lang="en-US" sz="2000" dirty="0" err="1"/>
              <a:t>diatur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daftar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hierarki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bobot-bobot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tiap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a</a:t>
            </a:r>
            <a:r>
              <a:rPr lang="en-US" sz="2000" dirty="0"/>
              <a:t>. </a:t>
            </a:r>
            <a:r>
              <a:rPr lang="en-US" sz="2000" dirty="0" err="1"/>
              <a:t>Meyakinkan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difokuskan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b</a:t>
            </a:r>
            <a:r>
              <a:rPr lang="en-US" sz="2000" dirty="0"/>
              <a:t>. </a:t>
            </a:r>
            <a:r>
              <a:rPr lang="en-US" sz="2000" dirty="0" err="1"/>
              <a:t>Mengidentifikasikan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yang </a:t>
            </a:r>
            <a:r>
              <a:rPr lang="en-US" sz="2000" dirty="0" err="1"/>
              <a:t>tersembunyi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smtClean="0"/>
              <a:t>	     </a:t>
            </a:r>
            <a:r>
              <a:rPr lang="en-US" sz="2000" dirty="0" err="1" smtClean="0"/>
              <a:t>terucapkan</a:t>
            </a:r>
            <a:r>
              <a:rPr lang="en-US" sz="2000" dirty="0"/>
              <a:t>  (latent needs)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halnya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yang </a:t>
            </a:r>
            <a:r>
              <a:rPr lang="en-US" sz="2000" dirty="0" err="1"/>
              <a:t>eksplisit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c</a:t>
            </a:r>
            <a:r>
              <a:rPr lang="en-US" sz="2000" dirty="0"/>
              <a:t>. </a:t>
            </a:r>
            <a:r>
              <a:rPr lang="en-US" sz="2000" dirty="0" err="1"/>
              <a:t>Menjadi</a:t>
            </a:r>
            <a:r>
              <a:rPr lang="en-US" sz="2000" dirty="0"/>
              <a:t> basis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spesifikasi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d</a:t>
            </a:r>
            <a:r>
              <a:rPr lang="en-US" sz="2000" dirty="0"/>
              <a:t>. </a:t>
            </a:r>
            <a:r>
              <a:rPr lang="en-US" sz="2000" dirty="0" err="1"/>
              <a:t>Menjamin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yang </a:t>
            </a:r>
            <a:r>
              <a:rPr lang="en-US" sz="2000" dirty="0" err="1"/>
              <a:t>terlupakan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e</a:t>
            </a:r>
            <a:r>
              <a:rPr lang="en-US" sz="2000" dirty="0"/>
              <a:t>. </a:t>
            </a:r>
            <a:r>
              <a:rPr lang="en-US" sz="2000" dirty="0" err="1"/>
              <a:t>Menanamkan</a:t>
            </a:r>
            <a:r>
              <a:rPr lang="en-US" sz="2000" dirty="0"/>
              <a:t> </a:t>
            </a:r>
            <a:r>
              <a:rPr lang="en-US" sz="2000" dirty="0" err="1"/>
              <a:t>pemahaman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smtClean="0"/>
              <a:t>	    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pengembang</a:t>
            </a:r>
            <a:r>
              <a:rPr lang="en-US" sz="2000" dirty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715637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smtClean="0"/>
              <a:t>target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terjemahan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. Output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target. Proses </a:t>
            </a:r>
            <a:r>
              <a:rPr lang="en-US" sz="2400" dirty="0" err="1"/>
              <a:t>pembuatan</a:t>
            </a:r>
            <a:r>
              <a:rPr lang="en-US" sz="2400" dirty="0"/>
              <a:t> target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3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a. </a:t>
            </a:r>
            <a:r>
              <a:rPr lang="en-US" sz="2400" dirty="0" err="1"/>
              <a:t>Menyiapkan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metrik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yang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direfleksikannya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b. </a:t>
            </a:r>
            <a:r>
              <a:rPr lang="en-US" sz="2400" dirty="0" err="1"/>
              <a:t>Mengumpulkan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mengkombinasikannya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 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pesaing</a:t>
            </a:r>
            <a:r>
              <a:rPr lang="en-US" sz="2400" dirty="0"/>
              <a:t>..</a:t>
            </a:r>
          </a:p>
          <a:p>
            <a:pPr marL="0" indent="0">
              <a:buNone/>
            </a:pPr>
            <a:r>
              <a:rPr lang="en-US" sz="2400" dirty="0"/>
              <a:t>c.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target ideal </a:t>
            </a:r>
            <a:r>
              <a:rPr lang="en-US" sz="2400" dirty="0" err="1"/>
              <a:t>dan</a:t>
            </a:r>
            <a:r>
              <a:rPr lang="en-US" sz="2400" dirty="0"/>
              <a:t> marginal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metrik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78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2400" b="1" dirty="0"/>
          </a:p>
          <a:p>
            <a:r>
              <a:rPr lang="en-US" sz="2400" dirty="0"/>
              <a:t>3.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endParaRPr lang="en-US" sz="2400" dirty="0"/>
          </a:p>
          <a:p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,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.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menggali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area </a:t>
            </a:r>
            <a:r>
              <a:rPr lang="en-US" sz="2400" dirty="0" err="1"/>
              <a:t>konsepkonsep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.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memuaskan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.</a:t>
            </a:r>
          </a:p>
          <a:p>
            <a:r>
              <a:rPr lang="en-US" sz="2400" dirty="0"/>
              <a:t>Proses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4 </a:t>
            </a:r>
            <a:r>
              <a:rPr lang="en-US" sz="2400" dirty="0" err="1"/>
              <a:t>langkah</a:t>
            </a:r>
            <a:r>
              <a:rPr lang="en-US" sz="2400" dirty="0"/>
              <a:t> :</a:t>
            </a:r>
          </a:p>
          <a:p>
            <a:r>
              <a:rPr lang="en-US" sz="2400" dirty="0"/>
              <a:t>      a. </a:t>
            </a:r>
            <a:r>
              <a:rPr lang="en-US" sz="2400" dirty="0" err="1"/>
              <a:t>Pemaparan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diagram </a:t>
            </a:r>
            <a:r>
              <a:rPr lang="en-US" sz="2400" dirty="0" err="1"/>
              <a:t>fungsi</a:t>
            </a:r>
            <a:endParaRPr lang="en-US" sz="2400" dirty="0"/>
          </a:p>
          <a:p>
            <a:r>
              <a:rPr lang="en-US" sz="2400" dirty="0"/>
              <a:t>b.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endParaRPr lang="en-US" sz="2400" dirty="0"/>
          </a:p>
          <a:p>
            <a:r>
              <a:rPr lang="en-US" sz="2400" dirty="0"/>
              <a:t>c. </a:t>
            </a:r>
            <a:r>
              <a:rPr lang="en-US" sz="2400" dirty="0" err="1"/>
              <a:t>Pencarian</a:t>
            </a:r>
            <a:r>
              <a:rPr lang="en-US" sz="2400" dirty="0"/>
              <a:t> internal</a:t>
            </a:r>
          </a:p>
          <a:p>
            <a:r>
              <a:rPr lang="en-US" sz="2400" dirty="0"/>
              <a:t>d. </a:t>
            </a:r>
            <a:r>
              <a:rPr lang="en-US" sz="2400" dirty="0" err="1"/>
              <a:t>Penggalian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klasifikasi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.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98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 smtClean="0"/>
              <a:t>konsep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dianalisis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berturutturut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dieliminasi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yang paling </a:t>
            </a:r>
            <a:r>
              <a:rPr lang="en-US" sz="2400" dirty="0" err="1"/>
              <a:t>menjanjikan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a. </a:t>
            </a:r>
            <a:r>
              <a:rPr lang="en-US" sz="2400" dirty="0" err="1"/>
              <a:t>Penyaringan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endParaRPr lang="en-US" sz="2400" dirty="0"/>
          </a:p>
          <a:p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penyaringan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mempersempit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memperbaiki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b.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endParaRPr lang="en-US" sz="2400" dirty="0"/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memfokuskan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penekanan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 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31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725</Words>
  <Application>Microsoft Office PowerPoint</Application>
  <PresentationFormat>On-screen Show (4:3)</PresentationFormat>
  <Paragraphs>134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TUJUAN MANAJEMEN DESAIN</vt:lpstr>
      <vt:lpstr> 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10</cp:revision>
  <dcterms:created xsi:type="dcterms:W3CDTF">2017-11-21T01:57:37Z</dcterms:created>
  <dcterms:modified xsi:type="dcterms:W3CDTF">2017-11-22T03:03:41Z</dcterms:modified>
</cp:coreProperties>
</file>