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093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F4ED-5DDD-43C2-8260-F59B69C2762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E850-D4CC-498A-ACDF-8C03249FB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DESAIN DALAM MANAJEMEN DESAIN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>
                <a:solidFill>
                  <a:prstClr val="white"/>
                </a:solidFill>
              </a:rPr>
              <a:t>PERTEMUAN </a:t>
            </a:r>
            <a:r>
              <a:rPr lang="en-US" b="1" dirty="0" smtClean="0">
                <a:solidFill>
                  <a:prstClr val="white"/>
                </a:solidFill>
              </a:rPr>
              <a:t>14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OSKAR JUDIANTO </a:t>
            </a:r>
            <a:r>
              <a:rPr lang="en-US" b="1" dirty="0" err="1" smtClean="0">
                <a:solidFill>
                  <a:prstClr val="white"/>
                </a:solidFill>
              </a:rPr>
              <a:t>SSn</a:t>
            </a:r>
            <a:r>
              <a:rPr lang="en-US" b="1" dirty="0" smtClean="0">
                <a:solidFill>
                  <a:prstClr val="white"/>
                </a:solidFill>
              </a:rPr>
              <a:t>., MM., MDs.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FAKULTAS DESAIN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INDUSTRI KREATIF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150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SDM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703169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Proses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0257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MENGEMBANGKAN PRODUK YANG SUKSES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disukai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.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menyukai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.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disukai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.  </a:t>
            </a:r>
            <a:r>
              <a:rPr lang="en-US" sz="2400" dirty="0" err="1"/>
              <a:t>Langkah-langkah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Menentukan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Kebijakan</a:t>
            </a:r>
            <a:r>
              <a:rPr lang="en-US" sz="2400" dirty="0"/>
              <a:t> Perusahaan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Pencarian</a:t>
            </a:r>
            <a:r>
              <a:rPr lang="en-US" sz="2400" dirty="0"/>
              <a:t> Ide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Mensintesis</a:t>
            </a:r>
            <a:r>
              <a:rPr lang="en-US" sz="2400" dirty="0"/>
              <a:t> Ide – Ide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yang </a:t>
            </a:r>
            <a:r>
              <a:rPr lang="en-US" sz="2400" dirty="0" smtClean="0"/>
              <a:t>detail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Memproduksi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 smtClean="0"/>
              <a:t>Memasarkan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Atribut</a:t>
            </a:r>
            <a:r>
              <a:rPr lang="en-US" sz="3200" dirty="0"/>
              <a:t> – </a:t>
            </a:r>
            <a:r>
              <a:rPr lang="en-US" sz="3200" dirty="0" err="1"/>
              <a:t>atribut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yang </a:t>
            </a:r>
            <a:r>
              <a:rPr lang="en-US" sz="3200" dirty="0" err="1"/>
              <a:t>sukses</a:t>
            </a:r>
            <a:r>
              <a:rPr lang="en-US" sz="3200" dirty="0"/>
              <a:t> </a:t>
            </a:r>
            <a:r>
              <a:rPr lang="en-US" sz="3200" dirty="0" err="1" smtClean="0"/>
              <a:t>dikembangkan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memproduksi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total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Kualitas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memproduksi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 smtClean="0"/>
              <a:t>massal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repeat 	production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Faktor-faktor</a:t>
            </a:r>
            <a:r>
              <a:rPr lang="en-US" sz="3200" dirty="0"/>
              <a:t> </a:t>
            </a:r>
            <a:r>
              <a:rPr lang="en-US" sz="3200" dirty="0" err="1"/>
              <a:t>kunci</a:t>
            </a:r>
            <a:r>
              <a:rPr lang="en-US" sz="3200" dirty="0"/>
              <a:t> </a:t>
            </a:r>
            <a:r>
              <a:rPr lang="en-US" sz="3200" dirty="0" err="1"/>
              <a:t>mengembangkan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r>
              <a:rPr lang="en-US" sz="3200" dirty="0" err="1" smtClean="0"/>
              <a:t>baru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Unik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 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, predevelopment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smtClean="0"/>
              <a:t>    	</a:t>
            </a:r>
            <a:r>
              <a:rPr lang="en-US" sz="2400" dirty="0" err="1" smtClean="0"/>
              <a:t>sejenisnya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Ketajaman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 </a:t>
            </a:r>
            <a:r>
              <a:rPr lang="en-US" sz="2400" dirty="0" err="1"/>
              <a:t>Kesinambungan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 yang </a:t>
            </a:r>
            <a:r>
              <a:rPr lang="en-US" sz="2400" dirty="0" err="1"/>
              <a:t>terputus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dirty="0" err="1"/>
              <a:t>didahulukan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Memasarkan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Keputusan-keputusan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top management</a:t>
            </a:r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mengorbankan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proses-proses </a:t>
            </a:r>
            <a:r>
              <a:rPr lang="en-US" sz="2400" dirty="0" err="1"/>
              <a:t>terbaru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Berpengalaman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yang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          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707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Strategi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Mengembangkan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: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-          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	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Menggali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perihal</a:t>
            </a:r>
            <a:r>
              <a:rPr lang="en-US" sz="2400" dirty="0"/>
              <a:t> </a:t>
            </a:r>
            <a:r>
              <a:rPr lang="en-US" sz="2400" dirty="0" err="1"/>
              <a:t>kapabilitas</a:t>
            </a:r>
            <a:r>
              <a:rPr lang="en-US" sz="2400" dirty="0"/>
              <a:t>,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peluang-peluang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          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produk-produk</a:t>
            </a:r>
            <a:r>
              <a:rPr lang="en-US" sz="2400" dirty="0"/>
              <a:t> yang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</a:t>
            </a:r>
            <a:r>
              <a:rPr lang="en-US" sz="2400" dirty="0" err="1"/>
              <a:t>Mengeset</a:t>
            </a:r>
            <a:r>
              <a:rPr lang="en-US" sz="2400" dirty="0"/>
              <a:t> </a:t>
            </a:r>
            <a:r>
              <a:rPr lang="en-US" sz="2400" dirty="0" err="1"/>
              <a:t>kriteria-kriteria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smtClean="0"/>
              <a:t>	yang </a:t>
            </a:r>
            <a:r>
              <a:rPr lang="en-US" sz="2400" dirty="0" err="1"/>
              <a:t>akan</a:t>
            </a:r>
            <a:r>
              <a:rPr lang="en-US" sz="2400" dirty="0"/>
              <a:t>  </a:t>
            </a:r>
            <a:r>
              <a:rPr lang="en-US" sz="2400" dirty="0" err="1"/>
              <a:t>dibuat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</a:t>
            </a:r>
            <a:r>
              <a:rPr lang="en-US" sz="2400" dirty="0" err="1"/>
              <a:t>Menentukan</a:t>
            </a:r>
            <a:r>
              <a:rPr lang="en-US" sz="2400" dirty="0"/>
              <a:t> portfolio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modifikasi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err="1" smtClean="0"/>
              <a:t>tidak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          Me-manage portfolio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5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205</Words>
  <Application>Microsoft Office PowerPoint</Application>
  <PresentationFormat>On-screen Show (4:3)</PresentationFormat>
  <Paragraphs>96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MENGEMBANGKAN PRODUK YANG SUKSES</vt:lpstr>
      <vt:lpstr>Atribut – atribut dari suatu produk yang sukses dikembangkan</vt:lpstr>
      <vt:lpstr>Faktor-faktor kunci mengembangkan produk baru</vt:lpstr>
      <vt:lpstr>Strategi untuk Mengembangkan produk baru: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11</cp:revision>
  <dcterms:created xsi:type="dcterms:W3CDTF">2017-11-21T01:57:37Z</dcterms:created>
  <dcterms:modified xsi:type="dcterms:W3CDTF">2017-11-22T03:17:34Z</dcterms:modified>
</cp:coreProperties>
</file>