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65D4B-22CF-402E-89D9-A52459FC6D78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4B54B-D897-4BE2-ABEE-04225FB9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58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01D4C-7CBD-43FB-B777-A0E691BA8735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261B95-DCF2-4E66-8AEA-7CF0A8AF087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E9EAE-DC28-4808-AE10-CD0E8258DC7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5ABF59-DF09-4EFF-B849-9544517D43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8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4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1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1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4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2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3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3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0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9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4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end-ekonomi.blogspot.com/2012/07/dasar-dan-tujuan-desain-produk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 STRATEGI DALAM MANAJEMEN DESAIN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PERTEMUAN 4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OSKAR JUDIANTO </a:t>
            </a:r>
            <a:r>
              <a:rPr lang="en-US" b="1" dirty="0" err="1" smtClean="0">
                <a:solidFill>
                  <a:schemeClr val="bg1"/>
                </a:solidFill>
              </a:rPr>
              <a:t>SSn</a:t>
            </a:r>
            <a:r>
              <a:rPr lang="en-US" b="1" dirty="0" smtClean="0">
                <a:solidFill>
                  <a:schemeClr val="bg1"/>
                </a:solidFill>
              </a:rPr>
              <a:t>., MM., MDs.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DESAIN PRODUK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FAKULTAS DESAIN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INDUSTRI KREATIF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552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SDM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07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fektifitas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Terapannya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05.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06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inovasi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437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09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taktis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Proses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10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11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Jalur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12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ekerjaan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unit – unit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08.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lingkup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7143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DESAIN STRATEGI </a:t>
            </a:r>
            <a:r>
              <a:rPr lang="en-US" sz="3200" dirty="0" smtClean="0">
                <a:latin typeface="Arial" charset="0"/>
                <a:cs typeface="Arial" charset="0"/>
              </a:rPr>
              <a:t>DALAM </a:t>
            </a:r>
            <a:r>
              <a:rPr lang="en-US" sz="3200" dirty="0" smtClean="0">
                <a:latin typeface="Arial" charset="0"/>
                <a:cs typeface="Arial" charset="0"/>
              </a:rPr>
              <a:t>MANAJEMEN DESAIN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nanti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didahului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 </a:t>
            </a:r>
            <a:r>
              <a:rPr lang="en-US" sz="2400" dirty="0" err="1"/>
              <a:t>penelitian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,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pesaing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keuntungan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. 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lepas</a:t>
            </a:r>
            <a:r>
              <a:rPr lang="en-US" sz="2400" dirty="0"/>
              <a:t> 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komersial</a:t>
            </a:r>
            <a:r>
              <a:rPr lang="en-US" sz="2400" dirty="0"/>
              <a:t>  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Dalam</a:t>
            </a:r>
            <a:r>
              <a:rPr lang="en-US" sz="2400" dirty="0"/>
              <a:t> </a:t>
            </a:r>
            <a:r>
              <a:rPr lang="en-US" sz="2400" b="1" u="sng" dirty="0" err="1">
                <a:hlinkClick r:id="rId4"/>
              </a:rPr>
              <a:t>desain</a:t>
            </a:r>
            <a:r>
              <a:rPr lang="en-US" sz="2400" b="1" u="sng" dirty="0">
                <a:hlinkClick r:id="rId4"/>
              </a:rPr>
              <a:t> </a:t>
            </a:r>
            <a:r>
              <a:rPr lang="en-US" sz="2400" b="1" u="sng" dirty="0" err="1">
                <a:hlinkClick r:id="rId4"/>
              </a:rPr>
              <a:t>produk</a:t>
            </a:r>
            <a:r>
              <a:rPr lang="en-US" sz="2400" dirty="0"/>
              <a:t>, </a:t>
            </a:r>
            <a:r>
              <a:rPr lang="en-US" sz="2400" dirty="0" err="1"/>
              <a:t>dipentingkan</a:t>
            </a:r>
            <a:r>
              <a:rPr lang="en-US" sz="2400" dirty="0"/>
              <a:t> 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bersaing</a:t>
            </a:r>
            <a:r>
              <a:rPr lang="en-US" sz="2400" dirty="0"/>
              <a:t> di </a:t>
            </a:r>
            <a:r>
              <a:rPr lang="en-US" sz="2400" dirty="0" err="1"/>
              <a:t>pasar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  </a:t>
            </a:r>
            <a:r>
              <a:rPr lang="en-US" sz="2400" dirty="0" err="1"/>
              <a:t>produsen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  </a:t>
            </a:r>
            <a:r>
              <a:rPr lang="en-US" sz="2400" dirty="0" err="1"/>
              <a:t>menentukan</a:t>
            </a:r>
            <a:r>
              <a:rPr lang="en-US" sz="2400" dirty="0"/>
              <a:t> 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dikeluarkan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proses </a:t>
            </a:r>
            <a:r>
              <a:rPr lang="en-US" sz="2400" dirty="0" err="1"/>
              <a:t>produksi</a:t>
            </a:r>
            <a:r>
              <a:rPr lang="en-US" sz="2400" dirty="0"/>
              <a:t>.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menghubungkan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r>
              <a:rPr lang="en-US" sz="2400" dirty="0"/>
              <a:t>, </a:t>
            </a:r>
            <a:r>
              <a:rPr lang="en-US" sz="2400" dirty="0" err="1"/>
              <a:t>pangsa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, 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siklus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luasnya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lini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(</a:t>
            </a:r>
            <a:r>
              <a:rPr lang="en-US" sz="2400" i="1" dirty="0"/>
              <a:t>product decision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keunggulan</a:t>
            </a:r>
            <a:r>
              <a:rPr lang="en-US" sz="2400" dirty="0"/>
              <a:t> </a:t>
            </a:r>
            <a:r>
              <a:rPr lang="en-US" sz="2400" dirty="0" err="1"/>
              <a:t>bersaing</a:t>
            </a:r>
            <a:r>
              <a:rPr lang="en-US" sz="2400" dirty="0"/>
              <a:t>. 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memfokuskan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keunggulan</a:t>
            </a:r>
            <a:r>
              <a:rPr lang="en-US" sz="2400" dirty="0"/>
              <a:t> </a:t>
            </a:r>
            <a:r>
              <a:rPr lang="en-US" sz="2400" dirty="0" err="1"/>
              <a:t>bersaing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pembedaan</a:t>
            </a:r>
            <a:r>
              <a:rPr lang="en-US" sz="2400" dirty="0"/>
              <a:t>,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, </a:t>
            </a:r>
            <a:r>
              <a:rPr lang="en-US" sz="2400" dirty="0" err="1"/>
              <a:t>respons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perpaduan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ketiganya</a:t>
            </a:r>
            <a:r>
              <a:rPr lang="en-US" sz="2400" dirty="0"/>
              <a:t>. 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7251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desain</a:t>
            </a:r>
            <a:r>
              <a:rPr lang="en-US" sz="3200" dirty="0"/>
              <a:t> </a:t>
            </a:r>
            <a:r>
              <a:rPr lang="en-US" sz="3200" dirty="0" err="1"/>
              <a:t>produk</a:t>
            </a:r>
            <a:r>
              <a:rPr lang="en-US" sz="3200" dirty="0"/>
              <a:t> </a:t>
            </a:r>
            <a:br>
              <a:rPr lang="en-US" sz="3200" dirty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r>
              <a:rPr lang="en-US" sz="2000" b="1" dirty="0" smtClean="0"/>
              <a:t>Mode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 algn="just">
              <a:buNone/>
            </a:pP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.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menumbuhkan</a:t>
            </a:r>
            <a:r>
              <a:rPr lang="en-US" sz="2400" dirty="0"/>
              <a:t> </a:t>
            </a:r>
            <a:r>
              <a:rPr lang="en-US" sz="2400" dirty="0" err="1"/>
              <a:t>keinginan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rnembuat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kesamaan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segi</a:t>
            </a:r>
            <a:r>
              <a:rPr lang="en-US" sz="2400" dirty="0"/>
              <a:t> 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kemasan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8799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err="1" smtClean="0"/>
              <a:t>Teknologi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err="1" smtClean="0"/>
              <a:t>Pemilihan</a:t>
            </a:r>
            <a:r>
              <a:rPr lang="en-US" sz="2400" dirty="0"/>
              <a:t> 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 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. </a:t>
            </a:r>
            <a:r>
              <a:rPr lang="en-US" sz="2400" dirty="0" err="1"/>
              <a:t>Penentuan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didahului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/>
              <a:t> 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produsen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 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berkualitas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spesifikasi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diadakannya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agar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memenuhikebutuhan</a:t>
            </a:r>
            <a:r>
              <a:rPr lang="en-US" sz="2400" dirty="0"/>
              <a:t> </a:t>
            </a:r>
            <a:r>
              <a:rPr lang="en-US" sz="2400" dirty="0" err="1"/>
              <a:t>pemakainya</a:t>
            </a:r>
            <a:r>
              <a:rPr lang="en-US" sz="2400" dirty="0"/>
              <a:t>.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962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188</Words>
  <Application>Microsoft Office PowerPoint</Application>
  <PresentationFormat>On-screen Show (4:3)</PresentationFormat>
  <Paragraphs>51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DESAIN STRATEGI DALAM MANAJEMEN DESAIN</vt:lpstr>
      <vt:lpstr>Dasar untuk desain produk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FDIK</dc:creator>
  <cp:lastModifiedBy>FDIK</cp:lastModifiedBy>
  <cp:revision>6</cp:revision>
  <dcterms:created xsi:type="dcterms:W3CDTF">2017-10-03T02:42:07Z</dcterms:created>
  <dcterms:modified xsi:type="dcterms:W3CDTF">2017-10-04T07:05:38Z</dcterms:modified>
</cp:coreProperties>
</file>