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65D4B-22CF-402E-89D9-A52459FC6D78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4B54B-D897-4BE2-ABEE-04225FB9D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58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101D4C-7CBD-43FB-B777-A0E691BA8735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261B95-DCF2-4E66-8AEA-7CF0A8AF087E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9E9EAE-DC28-4808-AE10-CD0E8258DC7D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5ABF59-DF09-4EFF-B849-9544517D43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56CEED-DB54-43A0-8B1B-20DDE065BDCA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0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86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4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1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1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4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20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3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3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0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9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9F1C9-AAC3-4360-9BF0-08139086B914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95A41-3065-4B22-A4F2-9D069101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4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end-ekonomi.blogspot.com/2012/07/dasar-dan-tujuan-desain-produk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TUJUAN DALAM MANAJEMEN DESAIN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>
                <a:solidFill>
                  <a:schemeClr val="bg1"/>
                </a:solidFill>
              </a:rPr>
              <a:t>PERTEMUAN </a:t>
            </a:r>
            <a:r>
              <a:rPr lang="en-US" b="1" smtClean="0">
                <a:solidFill>
                  <a:schemeClr val="bg1"/>
                </a:solidFill>
              </a:rPr>
              <a:t>5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OSKAR JUDIANTO </a:t>
            </a:r>
            <a:r>
              <a:rPr lang="en-US" b="1" dirty="0" err="1" smtClean="0">
                <a:solidFill>
                  <a:schemeClr val="bg1"/>
                </a:solidFill>
              </a:rPr>
              <a:t>SSn</a:t>
            </a:r>
            <a:r>
              <a:rPr lang="en-US" b="1" dirty="0" smtClean="0">
                <a:solidFill>
                  <a:schemeClr val="bg1"/>
                </a:solidFill>
              </a:rPr>
              <a:t>., MM., MDs.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DESAIN PRODUK</a:t>
            </a: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FAKULTAS DESAIN </a:t>
            </a:r>
            <a:r>
              <a:rPr lang="en-US" b="1" dirty="0" err="1" smtClean="0">
                <a:solidFill>
                  <a:schemeClr val="bg1"/>
                </a:solidFill>
              </a:rPr>
              <a:t>dan</a:t>
            </a:r>
            <a:r>
              <a:rPr lang="en-US" b="1" dirty="0" smtClean="0">
                <a:solidFill>
                  <a:schemeClr val="bg1"/>
                </a:solidFill>
              </a:rPr>
              <a:t> INDUSTRI KREATIF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2552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03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Sebelum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02.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SDM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07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fektifitas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03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Terapannya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04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05.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06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inovasi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teknologi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01.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4437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6" descr="SUB#LIST 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-4763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3238500" cy="461963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Materi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Setelah</a:t>
            </a:r>
            <a:r>
              <a:rPr lang="en-US" sz="2400" b="1" dirty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UTS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09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taktis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60198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14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Proses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10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11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Jalur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12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ekerjaan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unit – unit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13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akhir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08.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Ruang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lingkup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desain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7143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TUJUAN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smtClean="0">
                <a:latin typeface="Arial" charset="0"/>
                <a:cs typeface="Arial" charset="0"/>
              </a:rPr>
              <a:t>DALAM MANAJEMEN DESAIN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62500" lnSpcReduction="20000"/>
          </a:bodyPr>
          <a:lstStyle/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meminimalisasi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: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Desain</a:t>
            </a:r>
            <a:endParaRPr lang="en-US" sz="2400" dirty="0" smtClean="0"/>
          </a:p>
          <a:p>
            <a:r>
              <a:rPr lang="en-US" sz="2400" dirty="0" err="1" smtClean="0"/>
              <a:t>Teknologi</a:t>
            </a:r>
            <a:endParaRPr lang="en-US" sz="2400" dirty="0" smtClean="0"/>
          </a:p>
          <a:p>
            <a:r>
              <a:rPr lang="en-US" sz="2400" dirty="0" smtClean="0"/>
              <a:t>Material</a:t>
            </a:r>
          </a:p>
          <a:p>
            <a:r>
              <a:rPr lang="en-US" sz="2400" dirty="0" err="1" smtClean="0"/>
              <a:t>Produksi</a:t>
            </a:r>
            <a:endParaRPr lang="en-US" sz="2400" dirty="0" smtClean="0"/>
          </a:p>
          <a:p>
            <a:r>
              <a:rPr lang="en-US" sz="2400" dirty="0" err="1" smtClean="0"/>
              <a:t>Pemasaran</a:t>
            </a:r>
            <a:r>
              <a:rPr lang="en-US" sz="2400" dirty="0" smtClean="0"/>
              <a:t> 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 algn="just">
              <a:buNone/>
            </a:pPr>
            <a:r>
              <a:rPr lang="en-US" sz="2900" dirty="0" err="1" smtClean="0"/>
              <a:t>D</a:t>
            </a:r>
            <a:r>
              <a:rPr lang="en-US" sz="2900" dirty="0" err="1" smtClean="0"/>
              <a:t>alam</a:t>
            </a:r>
            <a:r>
              <a:rPr lang="en-US" sz="2900" dirty="0" smtClean="0"/>
              <a:t> </a:t>
            </a:r>
            <a:r>
              <a:rPr lang="en-US" sz="2900" dirty="0" err="1" smtClean="0"/>
              <a:t>desain</a:t>
            </a:r>
            <a:r>
              <a:rPr lang="en-US" sz="2900" dirty="0" smtClean="0"/>
              <a:t> </a:t>
            </a:r>
          </a:p>
          <a:p>
            <a:pPr marL="0" indent="0" algn="just">
              <a:buNone/>
            </a:pPr>
            <a:r>
              <a:rPr lang="en-US" sz="2900" dirty="0" err="1" smtClean="0"/>
              <a:t>Dalam</a:t>
            </a:r>
            <a:r>
              <a:rPr lang="en-US" sz="2900" dirty="0"/>
              <a:t> </a:t>
            </a:r>
            <a:r>
              <a:rPr lang="en-US" sz="2900" b="1" u="sng" dirty="0" err="1">
                <a:hlinkClick r:id="rId4"/>
              </a:rPr>
              <a:t>desain</a:t>
            </a:r>
            <a:r>
              <a:rPr lang="en-US" sz="2900" b="1" u="sng" dirty="0">
                <a:hlinkClick r:id="rId4"/>
              </a:rPr>
              <a:t> </a:t>
            </a:r>
            <a:r>
              <a:rPr lang="en-US" sz="2900" b="1" u="sng" dirty="0" err="1">
                <a:hlinkClick r:id="rId4"/>
              </a:rPr>
              <a:t>produk</a:t>
            </a:r>
            <a:r>
              <a:rPr lang="en-US" sz="2900" dirty="0"/>
              <a:t>, </a:t>
            </a:r>
            <a:r>
              <a:rPr lang="en-US" sz="2900" dirty="0" err="1"/>
              <a:t>dipentingkan</a:t>
            </a:r>
            <a:r>
              <a:rPr lang="en-US" sz="2900" dirty="0"/>
              <a:t> </a:t>
            </a:r>
            <a:r>
              <a:rPr lang="en-US" sz="2900" dirty="0" err="1"/>
              <a:t>kemampuan</a:t>
            </a:r>
            <a:r>
              <a:rPr lang="en-US" sz="2900" dirty="0"/>
              <a:t> </a:t>
            </a:r>
            <a:r>
              <a:rPr lang="en-US" sz="2900" dirty="0" err="1"/>
              <a:t>bersaing</a:t>
            </a:r>
            <a:r>
              <a:rPr lang="en-US" sz="2900" dirty="0"/>
              <a:t> di </a:t>
            </a:r>
            <a:r>
              <a:rPr lang="en-US" sz="2900" dirty="0" err="1"/>
              <a:t>pasar</a:t>
            </a:r>
            <a:r>
              <a:rPr lang="en-US" sz="2900" dirty="0"/>
              <a:t>, </a:t>
            </a:r>
            <a:r>
              <a:rPr lang="en-US" sz="2900" dirty="0" err="1"/>
              <a:t>sehingga</a:t>
            </a:r>
            <a:r>
              <a:rPr lang="en-US" sz="2900" dirty="0"/>
              <a:t>  </a:t>
            </a:r>
            <a:r>
              <a:rPr lang="en-US" sz="2900" dirty="0" err="1"/>
              <a:t>produsen</a:t>
            </a:r>
            <a:r>
              <a:rPr lang="en-US" sz="2900" dirty="0"/>
              <a:t> </a:t>
            </a:r>
            <a:r>
              <a:rPr lang="en-US" sz="2900" dirty="0" err="1"/>
              <a:t>dapat</a:t>
            </a:r>
            <a:r>
              <a:rPr lang="en-US" sz="2900" dirty="0"/>
              <a:t>  </a:t>
            </a:r>
            <a:r>
              <a:rPr lang="en-US" sz="2900" dirty="0" err="1"/>
              <a:t>menentukan</a:t>
            </a:r>
            <a:r>
              <a:rPr lang="en-US" sz="2900" dirty="0"/>
              <a:t> </a:t>
            </a:r>
            <a:r>
              <a:rPr lang="en-US" sz="2900" dirty="0" err="1"/>
              <a:t>harga</a:t>
            </a:r>
            <a:r>
              <a:rPr lang="en-US" sz="2900" dirty="0"/>
              <a:t> </a:t>
            </a:r>
            <a:r>
              <a:rPr lang="en-US" sz="2900" dirty="0" err="1"/>
              <a:t>produk</a:t>
            </a:r>
            <a:r>
              <a:rPr lang="en-US" sz="2900" dirty="0"/>
              <a:t>, </a:t>
            </a:r>
            <a:r>
              <a:rPr lang="en-US" sz="2900" dirty="0" err="1"/>
              <a:t>dan</a:t>
            </a:r>
            <a:r>
              <a:rPr lang="en-US" sz="2900" dirty="0"/>
              <a:t> </a:t>
            </a:r>
            <a:r>
              <a:rPr lang="en-US" sz="2900" dirty="0" err="1"/>
              <a:t>biaya</a:t>
            </a:r>
            <a:r>
              <a:rPr lang="en-US" sz="2900" dirty="0"/>
              <a:t> yang </a:t>
            </a:r>
            <a:r>
              <a:rPr lang="en-US" sz="2900" dirty="0" err="1"/>
              <a:t>harus</a:t>
            </a:r>
            <a:r>
              <a:rPr lang="en-US" sz="2900" dirty="0"/>
              <a:t> </a:t>
            </a:r>
            <a:r>
              <a:rPr lang="en-US" sz="2900" dirty="0" err="1"/>
              <a:t>dikeluarkan</a:t>
            </a:r>
            <a:r>
              <a:rPr lang="en-US" sz="2900" dirty="0"/>
              <a:t> </a:t>
            </a:r>
            <a:r>
              <a:rPr lang="en-US" sz="2900" dirty="0" err="1"/>
              <a:t>untuk</a:t>
            </a:r>
            <a:r>
              <a:rPr lang="en-US" sz="2900" dirty="0"/>
              <a:t> proses </a:t>
            </a:r>
            <a:r>
              <a:rPr lang="en-US" sz="2900" dirty="0" err="1"/>
              <a:t>produksi</a:t>
            </a:r>
            <a:r>
              <a:rPr lang="en-US" sz="2900" dirty="0"/>
              <a:t>. </a:t>
            </a:r>
            <a:r>
              <a:rPr lang="en-US" sz="2900" dirty="0" err="1"/>
              <a:t>Sebuah</a:t>
            </a:r>
            <a:r>
              <a:rPr lang="en-US" sz="2900" dirty="0"/>
              <a:t> </a:t>
            </a:r>
            <a:r>
              <a:rPr lang="en-US" sz="2900" dirty="0" err="1"/>
              <a:t>strategi</a:t>
            </a:r>
            <a:r>
              <a:rPr lang="en-US" sz="2900" dirty="0"/>
              <a:t> </a:t>
            </a:r>
            <a:r>
              <a:rPr lang="en-US" sz="2900" dirty="0" err="1"/>
              <a:t>produk</a:t>
            </a:r>
            <a:r>
              <a:rPr lang="en-US" sz="2900" dirty="0"/>
              <a:t> yang </a:t>
            </a:r>
            <a:r>
              <a:rPr lang="en-US" sz="2900" dirty="0" err="1"/>
              <a:t>efektif</a:t>
            </a:r>
            <a:r>
              <a:rPr lang="en-US" sz="2900" dirty="0"/>
              <a:t> </a:t>
            </a:r>
            <a:r>
              <a:rPr lang="en-US" sz="2900" dirty="0" err="1"/>
              <a:t>adalah</a:t>
            </a:r>
            <a:r>
              <a:rPr lang="en-US" sz="2900" dirty="0"/>
              <a:t> </a:t>
            </a:r>
            <a:r>
              <a:rPr lang="en-US" sz="2900" dirty="0" err="1"/>
              <a:t>menghubungkan</a:t>
            </a:r>
            <a:r>
              <a:rPr lang="en-US" sz="2900" dirty="0"/>
              <a:t> </a:t>
            </a:r>
            <a:r>
              <a:rPr lang="en-US" sz="2900" dirty="0" err="1"/>
              <a:t>keputusan</a:t>
            </a:r>
            <a:r>
              <a:rPr lang="en-US" sz="2900" dirty="0"/>
              <a:t> </a:t>
            </a:r>
            <a:r>
              <a:rPr lang="en-US" sz="2900" dirty="0" err="1"/>
              <a:t>produk</a:t>
            </a:r>
            <a:r>
              <a:rPr lang="en-US" sz="2900" dirty="0"/>
              <a:t> </a:t>
            </a:r>
            <a:r>
              <a:rPr lang="en-US" sz="2900" dirty="0" err="1"/>
              <a:t>dengan</a:t>
            </a:r>
            <a:r>
              <a:rPr lang="en-US" sz="2900" dirty="0"/>
              <a:t> </a:t>
            </a:r>
            <a:r>
              <a:rPr lang="en-US" sz="2900" dirty="0" err="1"/>
              <a:t>investasi</a:t>
            </a:r>
            <a:r>
              <a:rPr lang="en-US" sz="2900" dirty="0"/>
              <a:t>, </a:t>
            </a:r>
            <a:r>
              <a:rPr lang="en-US" sz="2900" dirty="0" err="1"/>
              <a:t>pangsa</a:t>
            </a:r>
            <a:r>
              <a:rPr lang="en-US" sz="2900" dirty="0"/>
              <a:t> </a:t>
            </a:r>
            <a:r>
              <a:rPr lang="en-US" sz="2900" dirty="0" err="1"/>
              <a:t>pasar</a:t>
            </a:r>
            <a:r>
              <a:rPr lang="en-US" sz="2900" dirty="0"/>
              <a:t>, </a:t>
            </a:r>
            <a:r>
              <a:rPr lang="en-US" sz="2900" dirty="0" err="1"/>
              <a:t>dan</a:t>
            </a:r>
            <a:r>
              <a:rPr lang="en-US" sz="2900" dirty="0"/>
              <a:t> </a:t>
            </a:r>
            <a:r>
              <a:rPr lang="en-US" sz="2900" dirty="0" err="1"/>
              <a:t>siklus</a:t>
            </a:r>
            <a:r>
              <a:rPr lang="en-US" sz="2900" dirty="0"/>
              <a:t> </a:t>
            </a:r>
            <a:r>
              <a:rPr lang="en-US" sz="2900" dirty="0" err="1"/>
              <a:t>hidup</a:t>
            </a:r>
            <a:r>
              <a:rPr lang="en-US" sz="2900" dirty="0"/>
              <a:t> </a:t>
            </a:r>
            <a:r>
              <a:rPr lang="en-US" sz="2900" dirty="0" err="1"/>
              <a:t>produk</a:t>
            </a:r>
            <a:r>
              <a:rPr lang="en-US" sz="2900" dirty="0"/>
              <a:t>, </a:t>
            </a:r>
            <a:r>
              <a:rPr lang="en-US" sz="2900" dirty="0" err="1"/>
              <a:t>dan</a:t>
            </a:r>
            <a:r>
              <a:rPr lang="en-US" sz="2900" dirty="0"/>
              <a:t> </a:t>
            </a:r>
            <a:r>
              <a:rPr lang="en-US" sz="2900" dirty="0" err="1"/>
              <a:t>menggambarkan</a:t>
            </a:r>
            <a:r>
              <a:rPr lang="en-US" sz="2900" dirty="0"/>
              <a:t> </a:t>
            </a:r>
            <a:r>
              <a:rPr lang="en-US" sz="2900" dirty="0" err="1"/>
              <a:t>luasnya</a:t>
            </a:r>
            <a:r>
              <a:rPr lang="en-US" sz="2900" dirty="0"/>
              <a:t> </a:t>
            </a:r>
            <a:r>
              <a:rPr lang="en-US" sz="2900" dirty="0" err="1"/>
              <a:t>suatu</a:t>
            </a:r>
            <a:r>
              <a:rPr lang="en-US" sz="2900" dirty="0"/>
              <a:t> </a:t>
            </a:r>
            <a:r>
              <a:rPr lang="en-US" sz="2900" dirty="0" err="1"/>
              <a:t>lini</a:t>
            </a:r>
            <a:r>
              <a:rPr lang="en-US" sz="2900" dirty="0"/>
              <a:t> </a:t>
            </a:r>
            <a:r>
              <a:rPr lang="en-US" sz="2900" dirty="0" err="1"/>
              <a:t>produk</a:t>
            </a:r>
            <a:r>
              <a:rPr lang="en-US" sz="2900" dirty="0" smtClean="0"/>
              <a:t>.</a:t>
            </a:r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7251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 smtClean="0"/>
              <a:t>Teknologi</a:t>
            </a:r>
            <a:r>
              <a:rPr lang="en-US" sz="3600" dirty="0" smtClean="0"/>
              <a:t>.</a:t>
            </a:r>
            <a:endParaRPr lang="en-US" sz="3600" dirty="0"/>
          </a:p>
          <a:p>
            <a:pPr marL="0" indent="0" algn="just">
              <a:buNone/>
            </a:pPr>
            <a:r>
              <a:rPr lang="en-US" sz="3600" dirty="0" err="1"/>
              <a:t>Pemilihan</a:t>
            </a:r>
            <a:r>
              <a:rPr lang="en-US" sz="3600" dirty="0"/>
              <a:t> </a:t>
            </a:r>
            <a:r>
              <a:rPr lang="en-US" sz="3600" dirty="0" err="1"/>
              <a:t>macam</a:t>
            </a:r>
            <a:r>
              <a:rPr lang="en-US" sz="3600" dirty="0"/>
              <a:t> </a:t>
            </a:r>
            <a:r>
              <a:rPr lang="en-US" sz="3600" dirty="0" err="1"/>
              <a:t>produk</a:t>
            </a:r>
            <a:r>
              <a:rPr lang="en-US" sz="3600" dirty="0"/>
              <a:t> yang </a:t>
            </a:r>
            <a:r>
              <a:rPr lang="en-US" sz="3600" dirty="0" err="1"/>
              <a:t>dihasilkan</a:t>
            </a:r>
            <a:r>
              <a:rPr lang="en-US" sz="3600" dirty="0"/>
              <a:t> </a:t>
            </a:r>
            <a:r>
              <a:rPr lang="en-US" sz="3600" dirty="0" err="1"/>
              <a:t>tergantung</a:t>
            </a:r>
            <a:r>
              <a:rPr lang="en-US" sz="3600" dirty="0"/>
              <a:t> </a:t>
            </a:r>
            <a:r>
              <a:rPr lang="en-US" sz="3600" dirty="0" err="1"/>
              <a:t>pada</a:t>
            </a:r>
            <a:r>
              <a:rPr lang="en-US" sz="3600" dirty="0"/>
              <a:t> </a:t>
            </a:r>
            <a:r>
              <a:rPr lang="en-US" sz="3600" dirty="0" err="1"/>
              <a:t>kemampuan</a:t>
            </a:r>
            <a:r>
              <a:rPr lang="en-US" sz="3600" dirty="0"/>
              <a:t> 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menghasilkan</a:t>
            </a:r>
            <a:r>
              <a:rPr lang="en-US" sz="3600" dirty="0"/>
              <a:t> </a:t>
            </a:r>
            <a:r>
              <a:rPr lang="en-US" sz="3600" dirty="0" err="1"/>
              <a:t>barang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jasa</a:t>
            </a:r>
            <a:r>
              <a:rPr lang="en-US" sz="3600" dirty="0"/>
              <a:t>. </a:t>
            </a:r>
            <a:r>
              <a:rPr lang="en-US" sz="3600" dirty="0" err="1"/>
              <a:t>Penentuan</a:t>
            </a:r>
            <a:r>
              <a:rPr lang="en-US" sz="3600" dirty="0"/>
              <a:t> </a:t>
            </a:r>
            <a:r>
              <a:rPr lang="en-US" sz="3600" dirty="0" err="1"/>
              <a:t>macam</a:t>
            </a:r>
            <a:r>
              <a:rPr lang="en-US" sz="3600" dirty="0"/>
              <a:t> </a:t>
            </a:r>
            <a:r>
              <a:rPr lang="en-US" sz="3600" dirty="0" err="1"/>
              <a:t>teknologi</a:t>
            </a:r>
            <a:r>
              <a:rPr lang="en-US" sz="3600" dirty="0"/>
              <a:t> yang </a:t>
            </a:r>
            <a:r>
              <a:rPr lang="en-US" sz="3600" dirty="0" err="1"/>
              <a:t>digunakan</a:t>
            </a:r>
            <a:r>
              <a:rPr lang="en-US" sz="3600" dirty="0"/>
              <a:t>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didahului</a:t>
            </a:r>
            <a:r>
              <a:rPr lang="en-US" sz="3600" dirty="0"/>
              <a:t> </a:t>
            </a:r>
            <a:r>
              <a:rPr lang="en-US" sz="3600" dirty="0" err="1"/>
              <a:t>hasil</a:t>
            </a:r>
            <a:r>
              <a:rPr lang="en-US" sz="3600" dirty="0"/>
              <a:t> </a:t>
            </a:r>
            <a:r>
              <a:rPr lang="en-US" sz="3600" dirty="0" err="1"/>
              <a:t>riset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pengembangan</a:t>
            </a:r>
            <a:r>
              <a:rPr lang="en-US" sz="3600" dirty="0"/>
              <a:t> </a:t>
            </a:r>
            <a:r>
              <a:rPr lang="en-US" sz="3600" dirty="0" err="1"/>
              <a:t>produk</a:t>
            </a:r>
            <a:r>
              <a:rPr lang="en-US" sz="3600" dirty="0"/>
              <a:t>.</a:t>
            </a:r>
          </a:p>
          <a:p>
            <a:pPr marL="0" indent="0" algn="just">
              <a:buNone/>
            </a:pPr>
            <a:r>
              <a:rPr lang="en-US" sz="3600" dirty="0" err="1"/>
              <a:t>Perkembangan</a:t>
            </a:r>
            <a:r>
              <a:rPr lang="en-US" sz="3600" dirty="0"/>
              <a:t> </a:t>
            </a:r>
            <a:r>
              <a:rPr lang="en-US" sz="3600" dirty="0" err="1" smtClean="0"/>
              <a:t>teknologi</a:t>
            </a:r>
            <a:r>
              <a:rPr lang="en-US" sz="3600" dirty="0" smtClean="0"/>
              <a:t> </a:t>
            </a:r>
            <a:r>
              <a:rPr lang="en-US" sz="3600" dirty="0" err="1" smtClean="0"/>
              <a:t>memungkinkan</a:t>
            </a:r>
            <a:r>
              <a:rPr lang="en-US" sz="3600" dirty="0" smtClean="0"/>
              <a:t> </a:t>
            </a:r>
            <a:r>
              <a:rPr lang="en-US" sz="3600" dirty="0" err="1"/>
              <a:t>para</a:t>
            </a:r>
            <a:r>
              <a:rPr lang="en-US" sz="3600" dirty="0"/>
              <a:t> </a:t>
            </a:r>
            <a:r>
              <a:rPr lang="en-US" sz="3600" dirty="0" err="1"/>
              <a:t>produsen</a:t>
            </a:r>
            <a:r>
              <a:rPr lang="en-US" sz="3600" dirty="0"/>
              <a:t> </a:t>
            </a:r>
            <a:r>
              <a:rPr lang="en-US" sz="3600" dirty="0" err="1"/>
              <a:t>memilih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menghasilkan</a:t>
            </a:r>
            <a:r>
              <a:rPr lang="en-US" sz="3600" dirty="0"/>
              <a:t> </a:t>
            </a:r>
            <a:r>
              <a:rPr lang="en-US" sz="3600" dirty="0" err="1"/>
              <a:t>produk</a:t>
            </a:r>
            <a:r>
              <a:rPr lang="en-US" sz="3600" dirty="0"/>
              <a:t> yang </a:t>
            </a:r>
            <a:r>
              <a:rPr lang="en-US" sz="3600" dirty="0" err="1"/>
              <a:t>berkualitas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memenuhi</a:t>
            </a:r>
            <a:r>
              <a:rPr lang="en-US" sz="3600" dirty="0"/>
              <a:t> </a:t>
            </a:r>
            <a:r>
              <a:rPr lang="en-US" sz="3600" dirty="0" err="1"/>
              <a:t>spesifikasi</a:t>
            </a:r>
            <a:r>
              <a:rPr lang="en-US" sz="3600" dirty="0"/>
              <a:t> </a:t>
            </a:r>
            <a:r>
              <a:rPr lang="en-US" sz="3600" dirty="0" err="1" smtClean="0"/>
              <a:t>produk</a:t>
            </a:r>
            <a:r>
              <a:rPr lang="en-US" sz="3600" dirty="0" smtClean="0"/>
              <a:t>.</a:t>
            </a:r>
          </a:p>
          <a:p>
            <a:pPr marL="0" indent="0" algn="just">
              <a:buNone/>
            </a:pPr>
            <a:endParaRPr lang="en-US" sz="3600" dirty="0"/>
          </a:p>
          <a:p>
            <a:pPr marL="0" indent="0" algn="just">
              <a:buNone/>
            </a:pPr>
            <a:r>
              <a:rPr lang="en-US" sz="3600" dirty="0" err="1" smtClean="0"/>
              <a:t>Dalam</a:t>
            </a:r>
            <a:r>
              <a:rPr lang="en-US" sz="3600" dirty="0" smtClean="0"/>
              <a:t> Material.</a:t>
            </a:r>
          </a:p>
          <a:p>
            <a:pPr marL="0" indent="0" algn="just">
              <a:buNone/>
            </a:pPr>
            <a:r>
              <a:rPr lang="en-US" sz="3600" dirty="0" smtClean="0"/>
              <a:t>Material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manajemen</a:t>
            </a:r>
            <a:r>
              <a:rPr lang="en-US" sz="3600" dirty="0" smtClean="0"/>
              <a:t> </a:t>
            </a:r>
            <a:r>
              <a:rPr lang="en-US" sz="3600" dirty="0" err="1" smtClean="0"/>
              <a:t>sangat</a:t>
            </a:r>
            <a:r>
              <a:rPr lang="en-US" sz="3600" dirty="0" smtClean="0"/>
              <a:t> </a:t>
            </a:r>
            <a:r>
              <a:rPr lang="en-US" sz="3600" dirty="0" err="1" smtClean="0"/>
              <a:t>lah</a:t>
            </a:r>
            <a:r>
              <a:rPr lang="en-US" sz="3600" dirty="0" smtClean="0"/>
              <a:t> </a:t>
            </a:r>
            <a:r>
              <a:rPr lang="en-US" sz="3600" dirty="0" err="1" smtClean="0"/>
              <a:t>penting</a:t>
            </a:r>
            <a:r>
              <a:rPr lang="en-US" sz="3600" dirty="0" smtClean="0"/>
              <a:t> . </a:t>
            </a:r>
            <a:r>
              <a:rPr lang="en-US" sz="3600" dirty="0" err="1" smtClean="0"/>
              <a:t>Pemilihan</a:t>
            </a:r>
            <a:r>
              <a:rPr lang="en-US" sz="3600" dirty="0" smtClean="0"/>
              <a:t> material yang </a:t>
            </a:r>
            <a:r>
              <a:rPr lang="en-US" sz="3600" dirty="0" err="1" smtClean="0"/>
              <a:t>tepat</a:t>
            </a:r>
            <a:r>
              <a:rPr lang="en-US" sz="3600" dirty="0" smtClean="0"/>
              <a:t>  </a:t>
            </a:r>
            <a:r>
              <a:rPr lang="en-US" sz="3600" dirty="0" err="1" smtClean="0"/>
              <a:t>akan</a:t>
            </a:r>
            <a:r>
              <a:rPr lang="en-US" sz="3600" dirty="0" smtClean="0"/>
              <a:t> </a:t>
            </a:r>
            <a:r>
              <a:rPr lang="en-US" sz="3600" dirty="0" err="1" smtClean="0"/>
              <a:t>mengurangi</a:t>
            </a:r>
            <a:r>
              <a:rPr lang="en-US" sz="3600" dirty="0" smtClean="0"/>
              <a:t> </a:t>
            </a:r>
            <a:r>
              <a:rPr lang="en-US" sz="3600" dirty="0" err="1" smtClean="0"/>
              <a:t>biaya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desain</a:t>
            </a:r>
            <a:r>
              <a:rPr lang="en-US" sz="3600" dirty="0" smtClean="0"/>
              <a:t> </a:t>
            </a:r>
            <a:r>
              <a:rPr lang="en-US" sz="3600" dirty="0" err="1" smtClean="0"/>
              <a:t>salah</a:t>
            </a:r>
            <a:r>
              <a:rPr lang="en-US" sz="3600" dirty="0" smtClean="0"/>
              <a:t> </a:t>
            </a:r>
            <a:r>
              <a:rPr lang="en-US" sz="3600" dirty="0" err="1" smtClean="0"/>
              <a:t>satunya</a:t>
            </a:r>
            <a:r>
              <a:rPr lang="en-US" sz="3600" smtClean="0"/>
              <a:t>.</a:t>
            </a:r>
            <a:endParaRPr lang="en-US" sz="3600" dirty="0" smtClean="0"/>
          </a:p>
          <a:p>
            <a:pPr marL="0" indent="0" algn="just">
              <a:buNone/>
            </a:pPr>
            <a:endParaRPr lang="en-US" sz="3600" dirty="0"/>
          </a:p>
          <a:p>
            <a:pPr marL="0" indent="0" algn="just">
              <a:buNone/>
            </a:pPr>
            <a:endParaRPr lang="en-US" sz="3600" dirty="0" smtClean="0"/>
          </a:p>
          <a:p>
            <a:pPr marL="0" indent="0" algn="just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8799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Produksi</a:t>
            </a:r>
            <a:endParaRPr lang="en-US" sz="2400" dirty="0"/>
          </a:p>
          <a:p>
            <a:pPr marL="0" indent="0" algn="just">
              <a:buNone/>
            </a:pP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(</a:t>
            </a:r>
            <a:r>
              <a:rPr lang="en-US" sz="2400" i="1" dirty="0"/>
              <a:t>product decision</a:t>
            </a:r>
            <a:r>
              <a:rPr lang="en-US" sz="2400" dirty="0"/>
              <a:t>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strategi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permintaan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keunggulan</a:t>
            </a:r>
            <a:r>
              <a:rPr lang="en-US" sz="2400" dirty="0"/>
              <a:t> </a:t>
            </a:r>
            <a:r>
              <a:rPr lang="en-US" sz="2400" dirty="0" err="1"/>
              <a:t>bersaing</a:t>
            </a:r>
            <a:r>
              <a:rPr lang="en-US" sz="2400" dirty="0"/>
              <a:t>. </a:t>
            </a:r>
            <a:r>
              <a:rPr lang="en-US" sz="2400" dirty="0" err="1"/>
              <a:t>Strategi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memfokuskan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keunggulan</a:t>
            </a:r>
            <a:r>
              <a:rPr lang="en-US" sz="2400" dirty="0"/>
              <a:t> </a:t>
            </a:r>
            <a:r>
              <a:rPr lang="en-US" sz="2400" dirty="0" err="1"/>
              <a:t>bersaing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pembedaan</a:t>
            </a:r>
            <a:r>
              <a:rPr lang="en-US" sz="2400" dirty="0"/>
              <a:t>, </a:t>
            </a:r>
            <a:r>
              <a:rPr lang="en-US" sz="2400" dirty="0" err="1"/>
              <a:t>biaya</a:t>
            </a:r>
            <a:r>
              <a:rPr lang="en-US" sz="2400" dirty="0"/>
              <a:t> </a:t>
            </a:r>
            <a:r>
              <a:rPr lang="en-US" sz="2400" dirty="0" err="1"/>
              <a:t>rendah</a:t>
            </a:r>
            <a:r>
              <a:rPr lang="en-US" sz="2400" dirty="0"/>
              <a:t>, </a:t>
            </a:r>
            <a:r>
              <a:rPr lang="en-US" sz="2400" dirty="0" err="1"/>
              <a:t>respons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perpaduan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ketiganya</a:t>
            </a:r>
            <a:r>
              <a:rPr lang="en-US" sz="2400" dirty="0"/>
              <a:t>. 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4962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188</Words>
  <Application>Microsoft Office PowerPoint</Application>
  <PresentationFormat>On-screen Show (4:3)</PresentationFormat>
  <Paragraphs>63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TUJUAN DALAM MANAJEMEN DESAIN</vt:lpstr>
      <vt:lpstr>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FDIK</dc:creator>
  <cp:lastModifiedBy>FDIK</cp:lastModifiedBy>
  <cp:revision>12</cp:revision>
  <dcterms:created xsi:type="dcterms:W3CDTF">2017-10-03T02:42:07Z</dcterms:created>
  <dcterms:modified xsi:type="dcterms:W3CDTF">2017-10-10T04:34:47Z</dcterms:modified>
</cp:coreProperties>
</file>