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65D4B-22CF-402E-89D9-A52459FC6D78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4B54B-D897-4BE2-ABEE-04225FB9D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58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101D4C-7CBD-43FB-B777-A0E691BA8735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261B95-DCF2-4E66-8AEA-7CF0A8AF087E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9E9EAE-DC28-4808-AE10-CD0E8258DC7D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5ABF59-DF09-4EFF-B849-9544517D43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56CEED-DB54-43A0-8B1B-20DDE065BDCA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0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86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44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18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1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47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20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238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3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10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96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9F1C9-AAC3-4360-9BF0-08139086B91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4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2667000" y="3725863"/>
            <a:ext cx="64770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 INOVASI DAN TEKNOLOGI DI MANAJEMEN 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PERTEMUAN </a:t>
            </a:r>
            <a:r>
              <a:rPr lang="en-US" b="1" dirty="0">
                <a:solidFill>
                  <a:schemeClr val="bg1"/>
                </a:solidFill>
              </a:rPr>
              <a:t>6</a:t>
            </a: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OSKAR JUDIANTO </a:t>
            </a:r>
            <a:r>
              <a:rPr lang="en-US" b="1" dirty="0" err="1" smtClean="0">
                <a:solidFill>
                  <a:schemeClr val="bg1"/>
                </a:solidFill>
              </a:rPr>
              <a:t>SSn</a:t>
            </a:r>
            <a:r>
              <a:rPr lang="en-US" b="1" dirty="0" smtClean="0">
                <a:solidFill>
                  <a:schemeClr val="bg1"/>
                </a:solidFill>
              </a:rPr>
              <a:t>., MM., MDs.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DESAIN PRODUK</a:t>
            </a: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FAKULTAS DESAIN </a:t>
            </a:r>
            <a:r>
              <a:rPr lang="en-US" b="1" dirty="0" err="1" smtClean="0">
                <a:solidFill>
                  <a:schemeClr val="bg1"/>
                </a:solidFill>
              </a:rPr>
              <a:t>dan</a:t>
            </a:r>
            <a:r>
              <a:rPr lang="en-US" b="1" dirty="0" smtClean="0">
                <a:solidFill>
                  <a:schemeClr val="bg1"/>
                </a:solidFill>
              </a:rPr>
              <a:t> INDUSTRI KREATIF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25524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6" descr="SUB#LIST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124200" y="2622550"/>
            <a:ext cx="3238500" cy="4603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Materi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Sebelum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UTS </a:t>
            </a:r>
          </a:p>
        </p:txBody>
      </p:sp>
      <p:sp>
        <p:nvSpPr>
          <p:cNvPr id="8" name="Rectangle 7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3355" y="3647209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02.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SDM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kegiatan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962400" y="3657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62400" y="4038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62400" y="4419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62400" y="4800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62400" y="5181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10200" y="5410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-2057400" y="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5562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38600" y="60198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07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fektifitas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36816" y="403860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03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Terapannya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47207" y="4402291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04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Strategi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47207" y="4776367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05.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06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inovasi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teknologi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7207" y="3248890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01.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44375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6" descr="SUB#LIST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-4763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124200" y="2622550"/>
            <a:ext cx="3238500" cy="461963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Materi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Setelah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UTS </a:t>
            </a:r>
          </a:p>
        </p:txBody>
      </p:sp>
      <p:sp>
        <p:nvSpPr>
          <p:cNvPr id="8" name="Rectangle 7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3355" y="3647209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09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taktis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962400" y="3657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62400" y="4038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62400" y="4419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62400" y="4800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62400" y="5181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10200" y="5410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-2057400" y="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5562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38600" y="60198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14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Proses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36816" y="403860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10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Metode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47207" y="4402291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11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Jalur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47207" y="4776367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12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ekerjaan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unit – unit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13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akhir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7207" y="3248890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08.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Ruang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lingkup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7143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DESAIN STRATEGI DALAM MANAJEMEN DESAIN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 err="1" smtClean="0"/>
              <a:t>Inovasi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Desain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Inovasi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desain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sangatlah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cepat</a:t>
            </a:r>
            <a:r>
              <a:rPr lang="en-US" sz="2400" dirty="0" smtClean="0"/>
              <a:t> </a:t>
            </a:r>
            <a:r>
              <a:rPr lang="en-US" sz="2400" dirty="0" err="1" smtClean="0"/>
              <a:t>berubah</a:t>
            </a:r>
            <a:r>
              <a:rPr lang="en-US" sz="2400" dirty="0" smtClean="0"/>
              <a:t>.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peka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mengantisipasinya</a:t>
            </a:r>
            <a:r>
              <a:rPr lang="en-US" sz="2400" dirty="0" smtClean="0"/>
              <a:t>. </a:t>
            </a:r>
            <a:r>
              <a:rPr lang="en-US" sz="2400" dirty="0" err="1" smtClean="0"/>
              <a:t>Perhitungan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berdampak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dihasilkan</a:t>
            </a:r>
            <a:r>
              <a:rPr lang="en-US" sz="2400" dirty="0" smtClean="0"/>
              <a:t>, </a:t>
            </a:r>
            <a:r>
              <a:rPr lang="en-US" sz="2400" dirty="0" err="1" smtClean="0"/>
              <a:t>terutama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Contoh</a:t>
            </a:r>
            <a:r>
              <a:rPr lang="en-US" sz="2400" dirty="0" smtClean="0"/>
              <a:t> : </a:t>
            </a:r>
          </a:p>
          <a:p>
            <a:pPr marL="0" indent="0">
              <a:buNone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handphone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cepat</a:t>
            </a:r>
            <a:r>
              <a:rPr lang="en-US" sz="2400" dirty="0" smtClean="0"/>
              <a:t> </a:t>
            </a:r>
            <a:r>
              <a:rPr lang="en-US" sz="2400" dirty="0" err="1" smtClean="0"/>
              <a:t>perkembangannya</a:t>
            </a:r>
            <a:r>
              <a:rPr lang="en-US" sz="2400" dirty="0" smtClean="0"/>
              <a:t>.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merek</a:t>
            </a:r>
            <a:r>
              <a:rPr lang="en-US" sz="2400" dirty="0" smtClean="0"/>
              <a:t> </a:t>
            </a:r>
            <a:r>
              <a:rPr lang="en-US" sz="2400" dirty="0" err="1" smtClean="0"/>
              <a:t>handphone</a:t>
            </a:r>
            <a:r>
              <a:rPr lang="en-US" sz="2400" dirty="0" smtClean="0"/>
              <a:t> </a:t>
            </a:r>
            <a:r>
              <a:rPr lang="en-US" sz="2400" dirty="0" err="1" smtClean="0"/>
              <a:t>selain</a:t>
            </a:r>
            <a:r>
              <a:rPr lang="en-US" sz="2400" dirty="0" smtClean="0"/>
              <a:t> </a:t>
            </a:r>
            <a:r>
              <a:rPr lang="en-US" sz="2400" dirty="0" err="1" smtClean="0"/>
              <a:t>mengeluarkan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varian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cepat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mengganti</a:t>
            </a:r>
            <a:r>
              <a:rPr lang="en-US" sz="2400" dirty="0" smtClean="0"/>
              <a:t> model. </a:t>
            </a:r>
            <a:r>
              <a:rPr lang="en-US" sz="2400" dirty="0" err="1" smtClean="0"/>
              <a:t>Persaingan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di </a:t>
            </a:r>
            <a:r>
              <a:rPr lang="en-US" sz="2400" dirty="0" err="1" smtClean="0"/>
              <a:t>apresiasi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/>
              <a:t>.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7251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/>
            </a:r>
            <a:br>
              <a:rPr lang="en-US" sz="3200" dirty="0"/>
            </a:b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000" b="1" dirty="0" smtClean="0"/>
          </a:p>
          <a:p>
            <a:pPr marL="0" indent="0" algn="just">
              <a:buNone/>
            </a:pPr>
            <a:r>
              <a:rPr lang="en-US" sz="2000" dirty="0"/>
              <a:t>Dari </a:t>
            </a:r>
            <a:r>
              <a:rPr lang="en-US" sz="2000" dirty="0" err="1"/>
              <a:t>sisi</a:t>
            </a:r>
            <a:r>
              <a:rPr lang="en-US" sz="2000" dirty="0"/>
              <a:t> </a:t>
            </a:r>
            <a:r>
              <a:rPr lang="en-US" sz="2000" dirty="0" err="1"/>
              <a:t>desain</a:t>
            </a:r>
            <a:r>
              <a:rPr lang="en-US" sz="2000" dirty="0"/>
              <a:t> </a:t>
            </a:r>
            <a:r>
              <a:rPr lang="en-US" sz="2000" dirty="0" err="1"/>
              <a:t>pergantian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 </a:t>
            </a:r>
            <a:r>
              <a:rPr lang="en-US" sz="2000" dirty="0" err="1"/>
              <a:t>handphone</a:t>
            </a:r>
            <a:r>
              <a:rPr lang="en-US" sz="2000" dirty="0"/>
              <a:t> </a:t>
            </a:r>
            <a:r>
              <a:rPr lang="en-US" sz="2000" dirty="0" err="1"/>
              <a:t>mungkin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terlalu</a:t>
            </a:r>
            <a:r>
              <a:rPr lang="en-US" sz="2000" dirty="0"/>
              <a:t> </a:t>
            </a:r>
            <a:r>
              <a:rPr lang="en-US" sz="2000" dirty="0" err="1" smtClean="0"/>
              <a:t>signifikan</a:t>
            </a:r>
            <a:r>
              <a:rPr lang="en-US" sz="2000" dirty="0" smtClean="0"/>
              <a:t>. </a:t>
            </a:r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 smtClean="0"/>
              <a:t>handphone</a:t>
            </a:r>
            <a:r>
              <a:rPr lang="en-US" sz="2000" dirty="0" smtClean="0"/>
              <a:t>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bergantung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teknologi</a:t>
            </a:r>
            <a:r>
              <a:rPr lang="en-US" sz="2000" dirty="0" smtClean="0"/>
              <a:t> </a:t>
            </a:r>
            <a:r>
              <a:rPr lang="en-US" sz="2000" dirty="0" err="1" smtClean="0"/>
              <a:t>terkini</a:t>
            </a:r>
            <a:r>
              <a:rPr lang="en-US" sz="2000" dirty="0" smtClean="0"/>
              <a:t>. </a:t>
            </a:r>
            <a:r>
              <a:rPr lang="en-US" sz="2000" dirty="0" err="1" smtClean="0"/>
              <a:t>Hingga</a:t>
            </a:r>
            <a:r>
              <a:rPr lang="en-US" sz="2000" dirty="0" smtClean="0"/>
              <a:t> </a:t>
            </a:r>
            <a:r>
              <a:rPr lang="en-US" sz="2000" dirty="0" err="1" smtClean="0"/>
              <a:t>lompatan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 smtClean="0"/>
              <a:t>handphone</a:t>
            </a:r>
            <a:r>
              <a:rPr lang="en-US" sz="2000" dirty="0" smtClean="0"/>
              <a:t> </a:t>
            </a:r>
            <a:r>
              <a:rPr lang="en-US" sz="2000" dirty="0" err="1" smtClean="0"/>
              <a:t>tergantung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capaian</a:t>
            </a:r>
            <a:r>
              <a:rPr lang="en-US" sz="2000" dirty="0" smtClean="0"/>
              <a:t> </a:t>
            </a:r>
            <a:r>
              <a:rPr lang="en-US" sz="2000" dirty="0" err="1" smtClean="0"/>
              <a:t>teknologi</a:t>
            </a:r>
            <a:r>
              <a:rPr lang="en-US" sz="2000" dirty="0" smtClean="0"/>
              <a:t> </a:t>
            </a:r>
            <a:r>
              <a:rPr lang="en-US" sz="2000" dirty="0" err="1" smtClean="0"/>
              <a:t>terkini</a:t>
            </a:r>
            <a:r>
              <a:rPr lang="en-US" sz="2000" dirty="0" smtClean="0"/>
              <a:t>.</a:t>
            </a:r>
            <a:endParaRPr lang="en-US" sz="2000" b="1" dirty="0"/>
          </a:p>
          <a:p>
            <a:pPr marL="0" indent="0" algn="ctr">
              <a:buNone/>
            </a:pPr>
            <a:endParaRPr lang="en-US" sz="2000" b="1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87994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 smtClean="0"/>
              <a:t>.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49628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254</Words>
  <Application>Microsoft Office PowerPoint</Application>
  <PresentationFormat>On-screen Show (4:3)</PresentationFormat>
  <Paragraphs>51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DESAIN STRATEGI DALAM MANAJEMEN DESAIN</vt:lpstr>
      <vt:lpstr>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FDIK</dc:creator>
  <cp:lastModifiedBy>FDIK</cp:lastModifiedBy>
  <cp:revision>11</cp:revision>
  <dcterms:created xsi:type="dcterms:W3CDTF">2017-10-03T02:42:07Z</dcterms:created>
  <dcterms:modified xsi:type="dcterms:W3CDTF">2017-10-10T05:05:09Z</dcterms:modified>
</cp:coreProperties>
</file>